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6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7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8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9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10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11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theme/theme12.xml" ContentType="application/vnd.openxmlformats-officedocument.theme+xml"/>
  <Override PartName="/ppt/theme/themeOverride5.xml" ContentType="application/vnd.openxmlformats-officedocument.themeOverride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13.xml" ContentType="application/vnd.openxmlformats-officedocument.theme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theme/theme14.xml" ContentType="application/vnd.openxmlformats-officedocument.theme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theme/theme15.xml" ContentType="application/vnd.openxmlformats-officedocument.theme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theme/theme16.xml" ContentType="application/vnd.openxmlformats-officedocument.theme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theme/theme17.xml" ContentType="application/vnd.openxmlformats-officedocument.theme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8.xml" ContentType="application/vnd.openxmlformats-officedocument.theme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theme/theme19.xml" ContentType="application/vnd.openxmlformats-officedocument.theme+xml"/>
  <Override PartName="/ppt/slideLayouts/slideLayout222.xml" ContentType="application/vnd.openxmlformats-officedocument.presentationml.slideLayout+xml"/>
  <Override PartName="/ppt/theme/theme20.xml" ContentType="application/vnd.openxmlformats-officedocument.theme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  <p:sldMasterId id="2147483662" r:id="rId2"/>
    <p:sldMasterId id="2147483688" r:id="rId3"/>
    <p:sldMasterId id="2147483701" r:id="rId4"/>
    <p:sldMasterId id="2147483713" r:id="rId5"/>
    <p:sldMasterId id="2147483725" r:id="rId6"/>
    <p:sldMasterId id="2147483762" r:id="rId7"/>
    <p:sldMasterId id="2147483822" r:id="rId8"/>
    <p:sldMasterId id="2147483834" r:id="rId9"/>
    <p:sldMasterId id="2147483846" r:id="rId10"/>
    <p:sldMasterId id="2147483858" r:id="rId11"/>
    <p:sldMasterId id="2147483884" r:id="rId12"/>
    <p:sldMasterId id="2147485717" r:id="rId13"/>
    <p:sldMasterId id="2147485730" r:id="rId14"/>
    <p:sldMasterId id="2147485742" r:id="rId15"/>
    <p:sldMasterId id="2147486747" r:id="rId16"/>
    <p:sldMasterId id="2147486760" r:id="rId17"/>
    <p:sldMasterId id="2147486773" r:id="rId18"/>
    <p:sldMasterId id="2147486786" r:id="rId19"/>
    <p:sldMasterId id="2147488503" r:id="rId20"/>
    <p:sldMasterId id="2147488505" r:id="rId21"/>
  </p:sldMasterIdLst>
  <p:notesMasterIdLst>
    <p:notesMasterId r:id="rId125"/>
  </p:notesMasterIdLst>
  <p:handoutMasterIdLst>
    <p:handoutMasterId r:id="rId126"/>
  </p:handoutMasterIdLst>
  <p:sldIdLst>
    <p:sldId id="257" r:id="rId22"/>
    <p:sldId id="731" r:id="rId23"/>
    <p:sldId id="514" r:id="rId24"/>
    <p:sldId id="545" r:id="rId25"/>
    <p:sldId id="507" r:id="rId26"/>
    <p:sldId id="690" r:id="rId27"/>
    <p:sldId id="691" r:id="rId28"/>
    <p:sldId id="698" r:id="rId29"/>
    <p:sldId id="699" r:id="rId30"/>
    <p:sldId id="700" r:id="rId31"/>
    <p:sldId id="701" r:id="rId32"/>
    <p:sldId id="702" r:id="rId33"/>
    <p:sldId id="703" r:id="rId34"/>
    <p:sldId id="704" r:id="rId35"/>
    <p:sldId id="692" r:id="rId36"/>
    <p:sldId id="694" r:id="rId37"/>
    <p:sldId id="705" r:id="rId38"/>
    <p:sldId id="706" r:id="rId39"/>
    <p:sldId id="707" r:id="rId40"/>
    <p:sldId id="708" r:id="rId41"/>
    <p:sldId id="709" r:id="rId42"/>
    <p:sldId id="710" r:id="rId43"/>
    <p:sldId id="711" r:id="rId44"/>
    <p:sldId id="712" r:id="rId45"/>
    <p:sldId id="713" r:id="rId46"/>
    <p:sldId id="714" r:id="rId47"/>
    <p:sldId id="715" r:id="rId48"/>
    <p:sldId id="716" r:id="rId49"/>
    <p:sldId id="718" r:id="rId50"/>
    <p:sldId id="719" r:id="rId51"/>
    <p:sldId id="720" r:id="rId52"/>
    <p:sldId id="721" r:id="rId53"/>
    <p:sldId id="722" r:id="rId54"/>
    <p:sldId id="723" r:id="rId55"/>
    <p:sldId id="724" r:id="rId56"/>
    <p:sldId id="725" r:id="rId57"/>
    <p:sldId id="726" r:id="rId58"/>
    <p:sldId id="727" r:id="rId59"/>
    <p:sldId id="522" r:id="rId60"/>
    <p:sldId id="560" r:id="rId61"/>
    <p:sldId id="548" r:id="rId62"/>
    <p:sldId id="550" r:id="rId63"/>
    <p:sldId id="683" r:id="rId64"/>
    <p:sldId id="551" r:id="rId65"/>
    <p:sldId id="730" r:id="rId66"/>
    <p:sldId id="552" r:id="rId67"/>
    <p:sldId id="556" r:id="rId68"/>
    <p:sldId id="553" r:id="rId69"/>
    <p:sldId id="557" r:id="rId70"/>
    <p:sldId id="558" r:id="rId71"/>
    <p:sldId id="561" r:id="rId72"/>
    <p:sldId id="565" r:id="rId73"/>
    <p:sldId id="572" r:id="rId74"/>
    <p:sldId id="573" r:id="rId75"/>
    <p:sldId id="574" r:id="rId76"/>
    <p:sldId id="575" r:id="rId77"/>
    <p:sldId id="689" r:id="rId78"/>
    <p:sldId id="576" r:id="rId79"/>
    <p:sldId id="580" r:id="rId80"/>
    <p:sldId id="562" r:id="rId81"/>
    <p:sldId id="684" r:id="rId82"/>
    <p:sldId id="606" r:id="rId83"/>
    <p:sldId id="607" r:id="rId84"/>
    <p:sldId id="608" r:id="rId85"/>
    <p:sldId id="609" r:id="rId86"/>
    <p:sldId id="611" r:id="rId87"/>
    <p:sldId id="612" r:id="rId88"/>
    <p:sldId id="613" r:id="rId89"/>
    <p:sldId id="614" r:id="rId90"/>
    <p:sldId id="685" r:id="rId91"/>
    <p:sldId id="563" r:id="rId92"/>
    <p:sldId id="615" r:id="rId93"/>
    <p:sldId id="618" r:id="rId94"/>
    <p:sldId id="619" r:id="rId95"/>
    <p:sldId id="620" r:id="rId96"/>
    <p:sldId id="621" r:id="rId97"/>
    <p:sldId id="622" r:id="rId98"/>
    <p:sldId id="623" r:id="rId99"/>
    <p:sldId id="624" r:id="rId100"/>
    <p:sldId id="626" r:id="rId101"/>
    <p:sldId id="628" r:id="rId102"/>
    <p:sldId id="629" r:id="rId103"/>
    <p:sldId id="630" r:id="rId104"/>
    <p:sldId id="637" r:id="rId105"/>
    <p:sldId id="641" r:id="rId106"/>
    <p:sldId id="642" r:id="rId107"/>
    <p:sldId id="643" r:id="rId108"/>
    <p:sldId id="644" r:id="rId109"/>
    <p:sldId id="654" r:id="rId110"/>
    <p:sldId id="655" r:id="rId111"/>
    <p:sldId id="564" r:id="rId112"/>
    <p:sldId id="668" r:id="rId113"/>
    <p:sldId id="673" r:id="rId114"/>
    <p:sldId id="674" r:id="rId115"/>
    <p:sldId id="677" r:id="rId116"/>
    <p:sldId id="678" r:id="rId117"/>
    <p:sldId id="688" r:id="rId118"/>
    <p:sldId id="687" r:id="rId119"/>
    <p:sldId id="728" r:id="rId120"/>
    <p:sldId id="729" r:id="rId121"/>
    <p:sldId id="543" r:id="rId122"/>
    <p:sldId id="510" r:id="rId123"/>
    <p:sldId id="516" r:id="rId12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000E14"/>
    <a:srgbClr val="9149C7"/>
    <a:srgbClr val="FF33CC"/>
    <a:srgbClr val="0010DC"/>
    <a:srgbClr val="399342"/>
    <a:srgbClr val="512373"/>
    <a:srgbClr val="652B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4A3236-98B2-45D2-A376-D88A2C86E441}" v="13" dt="2021-03-03T18:22:11.367"/>
    <p1510:client id="{9DAB7423-CBCD-4F05-8CAB-26E1F469457E}" v="229" dt="2021-03-03T19:59:28.6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788" autoAdjust="0"/>
    <p:restoredTop sz="86552" autoAdjust="0"/>
  </p:normalViewPr>
  <p:slideViewPr>
    <p:cSldViewPr>
      <p:cViewPr varScale="1">
        <p:scale>
          <a:sx n="99" d="100"/>
          <a:sy n="99" d="100"/>
        </p:scale>
        <p:origin x="84" y="4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596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96.xml"/><Relationship Id="rId21" Type="http://schemas.openxmlformats.org/officeDocument/2006/relationships/slideMaster" Target="slideMasters/slideMaster21.xml"/><Relationship Id="rId42" Type="http://schemas.openxmlformats.org/officeDocument/2006/relationships/slide" Target="slides/slide21.xml"/><Relationship Id="rId47" Type="http://schemas.openxmlformats.org/officeDocument/2006/relationships/slide" Target="slides/slide26.xml"/><Relationship Id="rId63" Type="http://schemas.openxmlformats.org/officeDocument/2006/relationships/slide" Target="slides/slide42.xml"/><Relationship Id="rId68" Type="http://schemas.openxmlformats.org/officeDocument/2006/relationships/slide" Target="slides/slide47.xml"/><Relationship Id="rId84" Type="http://schemas.openxmlformats.org/officeDocument/2006/relationships/slide" Target="slides/slide63.xml"/><Relationship Id="rId89" Type="http://schemas.openxmlformats.org/officeDocument/2006/relationships/slide" Target="slides/slide68.xml"/><Relationship Id="rId112" Type="http://schemas.openxmlformats.org/officeDocument/2006/relationships/slide" Target="slides/slide91.xml"/><Relationship Id="rId16" Type="http://schemas.openxmlformats.org/officeDocument/2006/relationships/slideMaster" Target="slideMasters/slideMaster16.xml"/><Relationship Id="rId107" Type="http://schemas.openxmlformats.org/officeDocument/2006/relationships/slide" Target="slides/slide86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1.xml"/><Relationship Id="rId37" Type="http://schemas.openxmlformats.org/officeDocument/2006/relationships/slide" Target="slides/slide16.xml"/><Relationship Id="rId53" Type="http://schemas.openxmlformats.org/officeDocument/2006/relationships/slide" Target="slides/slide32.xml"/><Relationship Id="rId58" Type="http://schemas.openxmlformats.org/officeDocument/2006/relationships/slide" Target="slides/slide37.xml"/><Relationship Id="rId74" Type="http://schemas.openxmlformats.org/officeDocument/2006/relationships/slide" Target="slides/slide53.xml"/><Relationship Id="rId79" Type="http://schemas.openxmlformats.org/officeDocument/2006/relationships/slide" Target="slides/slide58.xml"/><Relationship Id="rId102" Type="http://schemas.openxmlformats.org/officeDocument/2006/relationships/slide" Target="slides/slide81.xml"/><Relationship Id="rId123" Type="http://schemas.openxmlformats.org/officeDocument/2006/relationships/slide" Target="slides/slide102.xml"/><Relationship Id="rId128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69.xml"/><Relationship Id="rId95" Type="http://schemas.openxmlformats.org/officeDocument/2006/relationships/slide" Target="slides/slide74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43" Type="http://schemas.openxmlformats.org/officeDocument/2006/relationships/slide" Target="slides/slide22.xml"/><Relationship Id="rId48" Type="http://schemas.openxmlformats.org/officeDocument/2006/relationships/slide" Target="slides/slide27.xml"/><Relationship Id="rId64" Type="http://schemas.openxmlformats.org/officeDocument/2006/relationships/slide" Target="slides/slide43.xml"/><Relationship Id="rId69" Type="http://schemas.openxmlformats.org/officeDocument/2006/relationships/slide" Target="slides/slide48.xml"/><Relationship Id="rId113" Type="http://schemas.openxmlformats.org/officeDocument/2006/relationships/slide" Target="slides/slide92.xml"/><Relationship Id="rId118" Type="http://schemas.openxmlformats.org/officeDocument/2006/relationships/slide" Target="slides/slide97.xml"/><Relationship Id="rId80" Type="http://schemas.openxmlformats.org/officeDocument/2006/relationships/slide" Target="slides/slide59.xml"/><Relationship Id="rId85" Type="http://schemas.openxmlformats.org/officeDocument/2006/relationships/slide" Target="slides/slide64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" Target="slides/slide12.xml"/><Relationship Id="rId38" Type="http://schemas.openxmlformats.org/officeDocument/2006/relationships/slide" Target="slides/slide17.xml"/><Relationship Id="rId59" Type="http://schemas.openxmlformats.org/officeDocument/2006/relationships/slide" Target="slides/slide38.xml"/><Relationship Id="rId103" Type="http://schemas.openxmlformats.org/officeDocument/2006/relationships/slide" Target="slides/slide82.xml"/><Relationship Id="rId108" Type="http://schemas.openxmlformats.org/officeDocument/2006/relationships/slide" Target="slides/slide87.xml"/><Relationship Id="rId124" Type="http://schemas.openxmlformats.org/officeDocument/2006/relationships/slide" Target="slides/slide103.xml"/><Relationship Id="rId129" Type="http://schemas.openxmlformats.org/officeDocument/2006/relationships/theme" Target="theme/theme1.xml"/><Relationship Id="rId54" Type="http://schemas.openxmlformats.org/officeDocument/2006/relationships/slide" Target="slides/slide33.xml"/><Relationship Id="rId70" Type="http://schemas.openxmlformats.org/officeDocument/2006/relationships/slide" Target="slides/slide49.xml"/><Relationship Id="rId75" Type="http://schemas.openxmlformats.org/officeDocument/2006/relationships/slide" Target="slides/slide54.xml"/><Relationship Id="rId91" Type="http://schemas.openxmlformats.org/officeDocument/2006/relationships/slide" Target="slides/slide70.xml"/><Relationship Id="rId96" Type="http://schemas.openxmlformats.org/officeDocument/2006/relationships/slide" Target="slides/slide7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49" Type="http://schemas.openxmlformats.org/officeDocument/2006/relationships/slide" Target="slides/slide28.xml"/><Relationship Id="rId114" Type="http://schemas.openxmlformats.org/officeDocument/2006/relationships/slide" Target="slides/slide93.xml"/><Relationship Id="rId119" Type="http://schemas.openxmlformats.org/officeDocument/2006/relationships/slide" Target="slides/slide98.xml"/><Relationship Id="rId44" Type="http://schemas.openxmlformats.org/officeDocument/2006/relationships/slide" Target="slides/slide23.xml"/><Relationship Id="rId60" Type="http://schemas.openxmlformats.org/officeDocument/2006/relationships/slide" Target="slides/slide39.xml"/><Relationship Id="rId65" Type="http://schemas.openxmlformats.org/officeDocument/2006/relationships/slide" Target="slides/slide44.xml"/><Relationship Id="rId81" Type="http://schemas.openxmlformats.org/officeDocument/2006/relationships/slide" Target="slides/slide60.xml"/><Relationship Id="rId86" Type="http://schemas.openxmlformats.org/officeDocument/2006/relationships/slide" Target="slides/slide65.xml"/><Relationship Id="rId130" Type="http://schemas.openxmlformats.org/officeDocument/2006/relationships/tableStyles" Target="tableStyles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8.xml"/><Relationship Id="rId109" Type="http://schemas.openxmlformats.org/officeDocument/2006/relationships/slide" Target="slides/slide88.xml"/><Relationship Id="rId34" Type="http://schemas.openxmlformats.org/officeDocument/2006/relationships/slide" Target="slides/slide13.xml"/><Relationship Id="rId50" Type="http://schemas.openxmlformats.org/officeDocument/2006/relationships/slide" Target="slides/slide29.xml"/><Relationship Id="rId55" Type="http://schemas.openxmlformats.org/officeDocument/2006/relationships/slide" Target="slides/slide34.xml"/><Relationship Id="rId76" Type="http://schemas.openxmlformats.org/officeDocument/2006/relationships/slide" Target="slides/slide55.xml"/><Relationship Id="rId97" Type="http://schemas.openxmlformats.org/officeDocument/2006/relationships/slide" Target="slides/slide76.xml"/><Relationship Id="rId104" Type="http://schemas.openxmlformats.org/officeDocument/2006/relationships/slide" Target="slides/slide83.xml"/><Relationship Id="rId120" Type="http://schemas.openxmlformats.org/officeDocument/2006/relationships/slide" Target="slides/slide99.xml"/><Relationship Id="rId125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0.xml"/><Relationship Id="rId92" Type="http://schemas.openxmlformats.org/officeDocument/2006/relationships/slide" Target="slides/slide7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8.xml"/><Relationship Id="rId24" Type="http://schemas.openxmlformats.org/officeDocument/2006/relationships/slide" Target="slides/slide3.xml"/><Relationship Id="rId40" Type="http://schemas.openxmlformats.org/officeDocument/2006/relationships/slide" Target="slides/slide19.xml"/><Relationship Id="rId45" Type="http://schemas.openxmlformats.org/officeDocument/2006/relationships/slide" Target="slides/slide24.xml"/><Relationship Id="rId66" Type="http://schemas.openxmlformats.org/officeDocument/2006/relationships/slide" Target="slides/slide45.xml"/><Relationship Id="rId87" Type="http://schemas.openxmlformats.org/officeDocument/2006/relationships/slide" Target="slides/slide66.xml"/><Relationship Id="rId110" Type="http://schemas.openxmlformats.org/officeDocument/2006/relationships/slide" Target="slides/slide89.xml"/><Relationship Id="rId115" Type="http://schemas.openxmlformats.org/officeDocument/2006/relationships/slide" Target="slides/slide94.xml"/><Relationship Id="rId131" Type="http://schemas.microsoft.com/office/2016/11/relationships/changesInfo" Target="changesInfos/changesInfo1.xml"/><Relationship Id="rId61" Type="http://schemas.openxmlformats.org/officeDocument/2006/relationships/slide" Target="slides/slide40.xml"/><Relationship Id="rId82" Type="http://schemas.openxmlformats.org/officeDocument/2006/relationships/slide" Target="slides/slide61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9.xml"/><Relationship Id="rId35" Type="http://schemas.openxmlformats.org/officeDocument/2006/relationships/slide" Target="slides/slide14.xml"/><Relationship Id="rId56" Type="http://schemas.openxmlformats.org/officeDocument/2006/relationships/slide" Target="slides/slide35.xml"/><Relationship Id="rId77" Type="http://schemas.openxmlformats.org/officeDocument/2006/relationships/slide" Target="slides/slide56.xml"/><Relationship Id="rId100" Type="http://schemas.openxmlformats.org/officeDocument/2006/relationships/slide" Target="slides/slide79.xml"/><Relationship Id="rId105" Type="http://schemas.openxmlformats.org/officeDocument/2006/relationships/slide" Target="slides/slide84.xml"/><Relationship Id="rId126" Type="http://schemas.openxmlformats.org/officeDocument/2006/relationships/handoutMaster" Target="handoutMasters/handout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0.xml"/><Relationship Id="rId72" Type="http://schemas.openxmlformats.org/officeDocument/2006/relationships/slide" Target="slides/slide51.xml"/><Relationship Id="rId93" Type="http://schemas.openxmlformats.org/officeDocument/2006/relationships/slide" Target="slides/slide72.xml"/><Relationship Id="rId98" Type="http://schemas.openxmlformats.org/officeDocument/2006/relationships/slide" Target="slides/slide77.xml"/><Relationship Id="rId121" Type="http://schemas.openxmlformats.org/officeDocument/2006/relationships/slide" Target="slides/slide100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4.xml"/><Relationship Id="rId46" Type="http://schemas.openxmlformats.org/officeDocument/2006/relationships/slide" Target="slides/slide25.xml"/><Relationship Id="rId67" Type="http://schemas.openxmlformats.org/officeDocument/2006/relationships/slide" Target="slides/slide46.xml"/><Relationship Id="rId116" Type="http://schemas.openxmlformats.org/officeDocument/2006/relationships/slide" Target="slides/slide95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20.xml"/><Relationship Id="rId62" Type="http://schemas.openxmlformats.org/officeDocument/2006/relationships/slide" Target="slides/slide41.xml"/><Relationship Id="rId83" Type="http://schemas.openxmlformats.org/officeDocument/2006/relationships/slide" Target="slides/slide62.xml"/><Relationship Id="rId88" Type="http://schemas.openxmlformats.org/officeDocument/2006/relationships/slide" Target="slides/slide67.xml"/><Relationship Id="rId111" Type="http://schemas.openxmlformats.org/officeDocument/2006/relationships/slide" Target="slides/slide90.xml"/><Relationship Id="rId132" Type="http://schemas.microsoft.com/office/2015/10/relationships/revisionInfo" Target="revisionInfo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5.xml"/><Relationship Id="rId57" Type="http://schemas.openxmlformats.org/officeDocument/2006/relationships/slide" Target="slides/slide36.xml"/><Relationship Id="rId106" Type="http://schemas.openxmlformats.org/officeDocument/2006/relationships/slide" Target="slides/slide85.xml"/><Relationship Id="rId127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0.xml"/><Relationship Id="rId52" Type="http://schemas.openxmlformats.org/officeDocument/2006/relationships/slide" Target="slides/slide31.xml"/><Relationship Id="rId73" Type="http://schemas.openxmlformats.org/officeDocument/2006/relationships/slide" Target="slides/slide52.xml"/><Relationship Id="rId78" Type="http://schemas.openxmlformats.org/officeDocument/2006/relationships/slide" Target="slides/slide57.xml"/><Relationship Id="rId94" Type="http://schemas.openxmlformats.org/officeDocument/2006/relationships/slide" Target="slides/slide73.xml"/><Relationship Id="rId99" Type="http://schemas.openxmlformats.org/officeDocument/2006/relationships/slide" Target="slides/slide78.xml"/><Relationship Id="rId101" Type="http://schemas.openxmlformats.org/officeDocument/2006/relationships/slide" Target="slides/slide80.xml"/><Relationship Id="rId122" Type="http://schemas.openxmlformats.org/officeDocument/2006/relationships/slide" Target="slides/slide10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lford, Victoria" userId="d3f18a89-cb6b-45a3-b9a1-2154d5c1fc49" providerId="ADAL" clId="{054A3236-98B2-45D2-A376-D88A2C86E441}"/>
    <pc:docChg chg="undo custSel addSld modSld">
      <pc:chgData name="Hilford, Victoria" userId="d3f18a89-cb6b-45a3-b9a1-2154d5c1fc49" providerId="ADAL" clId="{054A3236-98B2-45D2-A376-D88A2C86E441}" dt="2021-03-03T18:22:31.790" v="24" actId="729"/>
      <pc:docMkLst>
        <pc:docMk/>
      </pc:docMkLst>
      <pc:sldChg chg="modAnim">
        <pc:chgData name="Hilford, Victoria" userId="d3f18a89-cb6b-45a3-b9a1-2154d5c1fc49" providerId="ADAL" clId="{054A3236-98B2-45D2-A376-D88A2C86E441}" dt="2021-03-03T18:14:48.173" v="20"/>
        <pc:sldMkLst>
          <pc:docMk/>
          <pc:sldMk cId="0" sldId="551"/>
        </pc:sldMkLst>
      </pc:sldChg>
      <pc:sldChg chg="modAnim">
        <pc:chgData name="Hilford, Victoria" userId="d3f18a89-cb6b-45a3-b9a1-2154d5c1fc49" providerId="ADAL" clId="{054A3236-98B2-45D2-A376-D88A2C86E441}" dt="2021-03-03T18:15:51.686" v="21"/>
        <pc:sldMkLst>
          <pc:docMk/>
          <pc:sldMk cId="0" sldId="572"/>
        </pc:sldMkLst>
      </pc:sldChg>
      <pc:sldChg chg="modAnim">
        <pc:chgData name="Hilford, Victoria" userId="d3f18a89-cb6b-45a3-b9a1-2154d5c1fc49" providerId="ADAL" clId="{054A3236-98B2-45D2-A376-D88A2C86E441}" dt="2021-03-03T18:16:11.802" v="22"/>
        <pc:sldMkLst>
          <pc:docMk/>
          <pc:sldMk cId="0" sldId="573"/>
        </pc:sldMkLst>
      </pc:sldChg>
      <pc:sldChg chg="mod modShow">
        <pc:chgData name="Hilford, Victoria" userId="d3f18a89-cb6b-45a3-b9a1-2154d5c1fc49" providerId="ADAL" clId="{054A3236-98B2-45D2-A376-D88A2C86E441}" dt="2021-03-03T18:22:31.790" v="24" actId="729"/>
        <pc:sldMkLst>
          <pc:docMk/>
          <pc:sldMk cId="0" sldId="637"/>
        </pc:sldMkLst>
      </pc:sldChg>
      <pc:sldChg chg="modSp">
        <pc:chgData name="Hilford, Victoria" userId="d3f18a89-cb6b-45a3-b9a1-2154d5c1fc49" providerId="ADAL" clId="{054A3236-98B2-45D2-A376-D88A2C86E441}" dt="2021-03-03T18:22:11.367" v="23" actId="33524"/>
        <pc:sldMkLst>
          <pc:docMk/>
          <pc:sldMk cId="0" sldId="641"/>
        </pc:sldMkLst>
        <pc:spChg chg="mod">
          <ac:chgData name="Hilford, Victoria" userId="d3f18a89-cb6b-45a3-b9a1-2154d5c1fc49" providerId="ADAL" clId="{054A3236-98B2-45D2-A376-D88A2C86E441}" dt="2021-03-03T18:22:11.367" v="23" actId="33524"/>
          <ac:spMkLst>
            <pc:docMk/>
            <pc:sldMk cId="0" sldId="641"/>
            <ac:spMk id="51204" creationId="{96A8B785-83B2-4F8D-BB1C-973AD5EF80B4}"/>
          </ac:spMkLst>
        </pc:spChg>
      </pc:sldChg>
      <pc:sldChg chg="mod modShow">
        <pc:chgData name="Hilford, Victoria" userId="d3f18a89-cb6b-45a3-b9a1-2154d5c1fc49" providerId="ADAL" clId="{054A3236-98B2-45D2-A376-D88A2C86E441}" dt="2021-03-03T10:56:18.485" v="1" actId="729"/>
        <pc:sldMkLst>
          <pc:docMk/>
          <pc:sldMk cId="0" sldId="704"/>
        </pc:sldMkLst>
      </pc:sldChg>
      <pc:sldChg chg="addSp delSp modSp new mod modAnim">
        <pc:chgData name="Hilford, Victoria" userId="d3f18a89-cb6b-45a3-b9a1-2154d5c1fc49" providerId="ADAL" clId="{054A3236-98B2-45D2-A376-D88A2C86E441}" dt="2021-03-03T18:14:09.743" v="19" actId="14100"/>
        <pc:sldMkLst>
          <pc:docMk/>
          <pc:sldMk cId="3381963500" sldId="730"/>
        </pc:sldMkLst>
        <pc:spChg chg="del">
          <ac:chgData name="Hilford, Victoria" userId="d3f18a89-cb6b-45a3-b9a1-2154d5c1fc49" providerId="ADAL" clId="{054A3236-98B2-45D2-A376-D88A2C86E441}" dt="2021-03-03T18:11:18.385" v="4" actId="478"/>
          <ac:spMkLst>
            <pc:docMk/>
            <pc:sldMk cId="3381963500" sldId="730"/>
            <ac:spMk id="2" creationId="{621239A3-782C-4EC4-A716-F0E5497C070F}"/>
          </ac:spMkLst>
        </pc:spChg>
        <pc:spChg chg="del">
          <ac:chgData name="Hilford, Victoria" userId="d3f18a89-cb6b-45a3-b9a1-2154d5c1fc49" providerId="ADAL" clId="{054A3236-98B2-45D2-A376-D88A2C86E441}" dt="2021-03-03T18:11:16.202" v="3" actId="478"/>
          <ac:spMkLst>
            <pc:docMk/>
            <pc:sldMk cId="3381963500" sldId="730"/>
            <ac:spMk id="3" creationId="{4F9F6563-7E81-4898-84D3-79E5A6915937}"/>
          </ac:spMkLst>
        </pc:spChg>
        <pc:spChg chg="add mod">
          <ac:chgData name="Hilford, Victoria" userId="d3f18a89-cb6b-45a3-b9a1-2154d5c1fc49" providerId="ADAL" clId="{054A3236-98B2-45D2-A376-D88A2C86E441}" dt="2021-03-03T18:12:22.122" v="16" actId="14100"/>
          <ac:spMkLst>
            <pc:docMk/>
            <pc:sldMk cId="3381963500" sldId="730"/>
            <ac:spMk id="6" creationId="{CCE352FB-F946-4261-88A4-CFBD20BB8735}"/>
          </ac:spMkLst>
        </pc:spChg>
        <pc:spChg chg="add mod">
          <ac:chgData name="Hilford, Victoria" userId="d3f18a89-cb6b-45a3-b9a1-2154d5c1fc49" providerId="ADAL" clId="{054A3236-98B2-45D2-A376-D88A2C86E441}" dt="2021-03-03T18:14:09.743" v="19" actId="14100"/>
          <ac:spMkLst>
            <pc:docMk/>
            <pc:sldMk cId="3381963500" sldId="730"/>
            <ac:spMk id="7" creationId="{A47D8B42-9125-4BD3-B383-CD97A9748B2E}"/>
          </ac:spMkLst>
        </pc:spChg>
        <pc:picChg chg="add mod modCrop">
          <ac:chgData name="Hilford, Victoria" userId="d3f18a89-cb6b-45a3-b9a1-2154d5c1fc49" providerId="ADAL" clId="{054A3236-98B2-45D2-A376-D88A2C86E441}" dt="2021-03-03T18:12:04.701" v="14" actId="1076"/>
          <ac:picMkLst>
            <pc:docMk/>
            <pc:sldMk cId="3381963500" sldId="730"/>
            <ac:picMk id="5" creationId="{3B6C224F-9B9F-41FF-8283-DA50798A081C}"/>
          </ac:picMkLst>
        </pc:picChg>
      </pc:sldChg>
    </pc:docChg>
  </pc:docChgLst>
  <pc:docChgLst>
    <pc:chgData name="Hilford, Victoria" userId="d3f18a89-cb6b-45a3-b9a1-2154d5c1fc49" providerId="ADAL" clId="{9DAB7423-CBCD-4F05-8CAB-26E1F469457E}"/>
    <pc:docChg chg="undo custSel addSld delSld modSld sldOrd">
      <pc:chgData name="Hilford, Victoria" userId="d3f18a89-cb6b-45a3-b9a1-2154d5c1fc49" providerId="ADAL" clId="{9DAB7423-CBCD-4F05-8CAB-26E1F469457E}" dt="2021-03-03T19:59:09.108" v="332" actId="1076"/>
      <pc:docMkLst>
        <pc:docMk/>
      </pc:docMkLst>
      <pc:sldChg chg="modSp">
        <pc:chgData name="Hilford, Victoria" userId="d3f18a89-cb6b-45a3-b9a1-2154d5c1fc49" providerId="ADAL" clId="{9DAB7423-CBCD-4F05-8CAB-26E1F469457E}" dt="2021-03-03T19:59:09.108" v="332" actId="1076"/>
        <pc:sldMkLst>
          <pc:docMk/>
          <pc:sldMk cId="2818944762" sldId="257"/>
        </pc:sldMkLst>
        <pc:spChg chg="mod">
          <ac:chgData name="Hilford, Victoria" userId="d3f18a89-cb6b-45a3-b9a1-2154d5c1fc49" providerId="ADAL" clId="{9DAB7423-CBCD-4F05-8CAB-26E1F469457E}" dt="2021-03-03T19:59:09.108" v="332" actId="1076"/>
          <ac:spMkLst>
            <pc:docMk/>
            <pc:sldMk cId="2818944762" sldId="257"/>
            <ac:spMk id="4" creationId="{A40D18D1-560B-408D-8552-CA9A5BFE4E15}"/>
          </ac:spMkLst>
        </pc:spChg>
      </pc:sldChg>
      <pc:sldChg chg="addSp delSp modSp mod modAnim">
        <pc:chgData name="Hilford, Victoria" userId="d3f18a89-cb6b-45a3-b9a1-2154d5c1fc49" providerId="ADAL" clId="{9DAB7423-CBCD-4F05-8CAB-26E1F469457E}" dt="2021-03-01T19:47:09.215" v="53" actId="14100"/>
        <pc:sldMkLst>
          <pc:docMk/>
          <pc:sldMk cId="0" sldId="507"/>
        </pc:sldMkLst>
        <pc:spChg chg="del">
          <ac:chgData name="Hilford, Victoria" userId="d3f18a89-cb6b-45a3-b9a1-2154d5c1fc49" providerId="ADAL" clId="{9DAB7423-CBCD-4F05-8CAB-26E1F469457E}" dt="2021-03-01T19:41:06.317" v="34" actId="478"/>
          <ac:spMkLst>
            <pc:docMk/>
            <pc:sldMk cId="0" sldId="507"/>
            <ac:spMk id="5" creationId="{7A21018C-90D0-4222-8855-96CE12B0682E}"/>
          </ac:spMkLst>
        </pc:spChg>
        <pc:spChg chg="del">
          <ac:chgData name="Hilford, Victoria" userId="d3f18a89-cb6b-45a3-b9a1-2154d5c1fc49" providerId="ADAL" clId="{9DAB7423-CBCD-4F05-8CAB-26E1F469457E}" dt="2021-03-01T19:41:08.977" v="35" actId="478"/>
          <ac:spMkLst>
            <pc:docMk/>
            <pc:sldMk cId="0" sldId="507"/>
            <ac:spMk id="8" creationId="{3A00622E-D3AD-4DA0-9933-67EC50A5E424}"/>
          </ac:spMkLst>
        </pc:spChg>
        <pc:spChg chg="add mod">
          <ac:chgData name="Hilford, Victoria" userId="d3f18a89-cb6b-45a3-b9a1-2154d5c1fc49" providerId="ADAL" clId="{9DAB7423-CBCD-4F05-8CAB-26E1F469457E}" dt="2021-03-01T19:42:10.445" v="46" actId="14100"/>
          <ac:spMkLst>
            <pc:docMk/>
            <pc:sldMk cId="0" sldId="507"/>
            <ac:spMk id="10" creationId="{72B95E3A-412E-4182-8DFE-F7958C67E548}"/>
          </ac:spMkLst>
        </pc:spChg>
        <pc:spChg chg="del">
          <ac:chgData name="Hilford, Victoria" userId="d3f18a89-cb6b-45a3-b9a1-2154d5c1fc49" providerId="ADAL" clId="{9DAB7423-CBCD-4F05-8CAB-26E1F469457E}" dt="2021-03-01T19:41:10.767" v="37" actId="478"/>
          <ac:spMkLst>
            <pc:docMk/>
            <pc:sldMk cId="0" sldId="507"/>
            <ac:spMk id="91142" creationId="{F6410CFA-BEC7-41EF-BE32-D544083D8638}"/>
          </ac:spMkLst>
        </pc:spChg>
        <pc:picChg chg="add mod ord modCrop">
          <ac:chgData name="Hilford, Victoria" userId="d3f18a89-cb6b-45a3-b9a1-2154d5c1fc49" providerId="ADAL" clId="{9DAB7423-CBCD-4F05-8CAB-26E1F469457E}" dt="2021-03-01T19:47:09.215" v="53" actId="14100"/>
          <ac:picMkLst>
            <pc:docMk/>
            <pc:sldMk cId="0" sldId="507"/>
            <ac:picMk id="3" creationId="{36A63058-1014-49E8-824F-D70A9FB72225}"/>
          </ac:picMkLst>
        </pc:picChg>
        <pc:picChg chg="add mod">
          <ac:chgData name="Hilford, Victoria" userId="d3f18a89-cb6b-45a3-b9a1-2154d5c1fc49" providerId="ADAL" clId="{9DAB7423-CBCD-4F05-8CAB-26E1F469457E}" dt="2021-03-01T19:41:41.494" v="38"/>
          <ac:picMkLst>
            <pc:docMk/>
            <pc:sldMk cId="0" sldId="507"/>
            <ac:picMk id="9" creationId="{3CC865CD-4282-4E86-B97A-73077C76F68D}"/>
          </ac:picMkLst>
        </pc:picChg>
        <pc:picChg chg="del">
          <ac:chgData name="Hilford, Victoria" userId="d3f18a89-cb6b-45a3-b9a1-2154d5c1fc49" providerId="ADAL" clId="{9DAB7423-CBCD-4F05-8CAB-26E1F469457E}" dt="2021-03-01T19:41:10.077" v="36" actId="478"/>
          <ac:picMkLst>
            <pc:docMk/>
            <pc:sldMk cId="0" sldId="507"/>
            <ac:picMk id="91138" creationId="{FF1B6FE3-2252-4219-BDFF-209A03C5AC00}"/>
          </ac:picMkLst>
        </pc:picChg>
      </pc:sldChg>
      <pc:sldChg chg="addSp delSp modSp mod modAnim">
        <pc:chgData name="Hilford, Victoria" userId="d3f18a89-cb6b-45a3-b9a1-2154d5c1fc49" providerId="ADAL" clId="{9DAB7423-CBCD-4F05-8CAB-26E1F469457E}" dt="2021-03-01T19:48:55.275" v="78" actId="1076"/>
        <pc:sldMkLst>
          <pc:docMk/>
          <pc:sldMk cId="0" sldId="510"/>
        </pc:sldMkLst>
        <pc:spChg chg="mod">
          <ac:chgData name="Hilford, Victoria" userId="d3f18a89-cb6b-45a3-b9a1-2154d5c1fc49" providerId="ADAL" clId="{9DAB7423-CBCD-4F05-8CAB-26E1F469457E}" dt="2021-03-01T19:47:35.525" v="64" actId="20577"/>
          <ac:spMkLst>
            <pc:docMk/>
            <pc:sldMk cId="0" sldId="510"/>
            <ac:spMk id="4" creationId="{128D0B49-3464-47DE-929C-6FBA7A8B96A8}"/>
          </ac:spMkLst>
        </pc:spChg>
        <pc:spChg chg="del">
          <ac:chgData name="Hilford, Victoria" userId="d3f18a89-cb6b-45a3-b9a1-2154d5c1fc49" providerId="ADAL" clId="{9DAB7423-CBCD-4F05-8CAB-26E1F469457E}" dt="2021-03-01T19:47:22.527" v="57" actId="478"/>
          <ac:spMkLst>
            <pc:docMk/>
            <pc:sldMk cId="0" sldId="510"/>
            <ac:spMk id="5" creationId="{D6CD0294-6D61-4BB0-89C0-4B982F85B69C}"/>
          </ac:spMkLst>
        </pc:spChg>
        <pc:spChg chg="del">
          <ac:chgData name="Hilford, Victoria" userId="d3f18a89-cb6b-45a3-b9a1-2154d5c1fc49" providerId="ADAL" clId="{9DAB7423-CBCD-4F05-8CAB-26E1F469457E}" dt="2021-03-01T19:47:18.823" v="54" actId="478"/>
          <ac:spMkLst>
            <pc:docMk/>
            <pc:sldMk cId="0" sldId="510"/>
            <ac:spMk id="9" creationId="{0A017348-D646-4C43-9072-802A4F2CC4EB}"/>
          </ac:spMkLst>
        </pc:spChg>
        <pc:spChg chg="add mod">
          <ac:chgData name="Hilford, Victoria" userId="d3f18a89-cb6b-45a3-b9a1-2154d5c1fc49" providerId="ADAL" clId="{9DAB7423-CBCD-4F05-8CAB-26E1F469457E}" dt="2021-03-01T19:48:40.604" v="76" actId="1076"/>
          <ac:spMkLst>
            <pc:docMk/>
            <pc:sldMk cId="0" sldId="510"/>
            <ac:spMk id="12" creationId="{FD1154B2-8CC6-483F-8841-2402A9D7F2E6}"/>
          </ac:spMkLst>
        </pc:spChg>
        <pc:spChg chg="add mod">
          <ac:chgData name="Hilford, Victoria" userId="d3f18a89-cb6b-45a3-b9a1-2154d5c1fc49" providerId="ADAL" clId="{9DAB7423-CBCD-4F05-8CAB-26E1F469457E}" dt="2021-03-01T19:48:55.275" v="78" actId="1076"/>
          <ac:spMkLst>
            <pc:docMk/>
            <pc:sldMk cId="0" sldId="510"/>
            <ac:spMk id="13" creationId="{F173E00D-5F58-4513-9F05-E1A8CC1D7D8B}"/>
          </ac:spMkLst>
        </pc:spChg>
        <pc:spChg chg="del">
          <ac:chgData name="Hilford, Victoria" userId="d3f18a89-cb6b-45a3-b9a1-2154d5c1fc49" providerId="ADAL" clId="{9DAB7423-CBCD-4F05-8CAB-26E1F469457E}" dt="2021-03-01T19:47:19.758" v="55" actId="478"/>
          <ac:spMkLst>
            <pc:docMk/>
            <pc:sldMk cId="0" sldId="510"/>
            <ac:spMk id="239623" creationId="{D5793F50-04A0-4EC3-825E-0D92260C18D6}"/>
          </ac:spMkLst>
        </pc:spChg>
        <pc:spChg chg="mod">
          <ac:chgData name="Hilford, Victoria" userId="d3f18a89-cb6b-45a3-b9a1-2154d5c1fc49" providerId="ADAL" clId="{9DAB7423-CBCD-4F05-8CAB-26E1F469457E}" dt="2021-03-01T19:48:11.214" v="74" actId="14100"/>
          <ac:spMkLst>
            <pc:docMk/>
            <pc:sldMk cId="0" sldId="510"/>
            <ac:spMk id="239624" creationId="{599826BF-A345-4707-88D7-F653224FDAA1}"/>
          </ac:spMkLst>
        </pc:spChg>
        <pc:picChg chg="add mod ord modCrop">
          <ac:chgData name="Hilford, Victoria" userId="d3f18a89-cb6b-45a3-b9a1-2154d5c1fc49" providerId="ADAL" clId="{9DAB7423-CBCD-4F05-8CAB-26E1F469457E}" dt="2021-03-01T19:48:05.694" v="72" actId="167"/>
          <ac:picMkLst>
            <pc:docMk/>
            <pc:sldMk cId="0" sldId="510"/>
            <ac:picMk id="10" creationId="{1A8DEA0D-F586-47F4-8993-8E86D21C93DB}"/>
          </ac:picMkLst>
        </pc:picChg>
        <pc:picChg chg="add mod">
          <ac:chgData name="Hilford, Victoria" userId="d3f18a89-cb6b-45a3-b9a1-2154d5c1fc49" providerId="ADAL" clId="{9DAB7423-CBCD-4F05-8CAB-26E1F469457E}" dt="2021-03-01T19:48:36.388" v="75"/>
          <ac:picMkLst>
            <pc:docMk/>
            <pc:sldMk cId="0" sldId="510"/>
            <ac:picMk id="11" creationId="{9BCE0421-C1F5-41A4-BA6A-C7E439F05283}"/>
          </ac:picMkLst>
        </pc:picChg>
        <pc:picChg chg="del">
          <ac:chgData name="Hilford, Victoria" userId="d3f18a89-cb6b-45a3-b9a1-2154d5c1fc49" providerId="ADAL" clId="{9DAB7423-CBCD-4F05-8CAB-26E1F469457E}" dt="2021-03-01T19:47:20.289" v="56" actId="478"/>
          <ac:picMkLst>
            <pc:docMk/>
            <pc:sldMk cId="0" sldId="510"/>
            <ac:picMk id="239618" creationId="{36A82D4B-9B21-4323-A3D7-2FAB4F555873}"/>
          </ac:picMkLst>
        </pc:picChg>
        <pc:picChg chg="mod">
          <ac:chgData name="Hilford, Victoria" userId="d3f18a89-cb6b-45a3-b9a1-2154d5c1fc49" providerId="ADAL" clId="{9DAB7423-CBCD-4F05-8CAB-26E1F469457E}" dt="2021-03-01T19:47:57.007" v="70" actId="1076"/>
          <ac:picMkLst>
            <pc:docMk/>
            <pc:sldMk cId="0" sldId="510"/>
            <ac:picMk id="239622" creationId="{FDA6B4A2-9D76-40A4-92C6-F6DCDBCC34FE}"/>
          </ac:picMkLst>
        </pc:picChg>
      </pc:sldChg>
      <pc:sldChg chg="addSp modSp mod">
        <pc:chgData name="Hilford, Victoria" userId="d3f18a89-cb6b-45a3-b9a1-2154d5c1fc49" providerId="ADAL" clId="{9DAB7423-CBCD-4F05-8CAB-26E1F469457E}" dt="2021-03-01T19:51:44.309" v="90" actId="14100"/>
        <pc:sldMkLst>
          <pc:docMk/>
          <pc:sldMk cId="0" sldId="514"/>
        </pc:sldMkLst>
        <pc:spChg chg="mod">
          <ac:chgData name="Hilford, Victoria" userId="d3f18a89-cb6b-45a3-b9a1-2154d5c1fc49" providerId="ADAL" clId="{9DAB7423-CBCD-4F05-8CAB-26E1F469457E}" dt="2021-03-01T19:38:31.804" v="6" actId="20577"/>
          <ac:spMkLst>
            <pc:docMk/>
            <pc:sldMk cId="0" sldId="514"/>
            <ac:spMk id="2" creationId="{ED428AB9-77B1-4CE4-9590-FE6695EA9695}"/>
          </ac:spMkLst>
        </pc:spChg>
        <pc:spChg chg="add mod">
          <ac:chgData name="Hilford, Victoria" userId="d3f18a89-cb6b-45a3-b9a1-2154d5c1fc49" providerId="ADAL" clId="{9DAB7423-CBCD-4F05-8CAB-26E1F469457E}" dt="2021-03-01T19:39:31.981" v="12" actId="14100"/>
          <ac:spMkLst>
            <pc:docMk/>
            <pc:sldMk cId="0" sldId="514"/>
            <ac:spMk id="4" creationId="{6D34D745-5681-462D-96E2-B613A0EC9492}"/>
          </ac:spMkLst>
        </pc:spChg>
        <pc:picChg chg="add mod">
          <ac:chgData name="Hilford, Victoria" userId="d3f18a89-cb6b-45a3-b9a1-2154d5c1fc49" providerId="ADAL" clId="{9DAB7423-CBCD-4F05-8CAB-26E1F469457E}" dt="2021-03-01T19:51:44.309" v="90" actId="14100"/>
          <ac:picMkLst>
            <pc:docMk/>
            <pc:sldMk cId="0" sldId="514"/>
            <ac:picMk id="3" creationId="{BC54D7CC-AE68-4621-B163-FBC73D7CDF4C}"/>
          </ac:picMkLst>
        </pc:picChg>
      </pc:sldChg>
      <pc:sldChg chg="addSp modSp modAnim">
        <pc:chgData name="Hilford, Victoria" userId="d3f18a89-cb6b-45a3-b9a1-2154d5c1fc49" providerId="ADAL" clId="{9DAB7423-CBCD-4F05-8CAB-26E1F469457E}" dt="2021-03-01T19:49:56.282" v="89" actId="20577"/>
        <pc:sldMkLst>
          <pc:docMk/>
          <pc:sldMk cId="0" sldId="516"/>
        </pc:sldMkLst>
        <pc:spChg chg="mod">
          <ac:chgData name="Hilford, Victoria" userId="d3f18a89-cb6b-45a3-b9a1-2154d5c1fc49" providerId="ADAL" clId="{9DAB7423-CBCD-4F05-8CAB-26E1F469457E}" dt="2021-03-01T19:49:56.282" v="89" actId="20577"/>
          <ac:spMkLst>
            <pc:docMk/>
            <pc:sldMk cId="0" sldId="516"/>
            <ac:spMk id="3" creationId="{52FC5D27-B760-47D9-B8A5-33EA4DCAECBC}"/>
          </ac:spMkLst>
        </pc:spChg>
        <pc:spChg chg="add mod">
          <ac:chgData name="Hilford, Victoria" userId="d3f18a89-cb6b-45a3-b9a1-2154d5c1fc49" providerId="ADAL" clId="{9DAB7423-CBCD-4F05-8CAB-26E1F469457E}" dt="2021-03-01T19:49:09.188" v="79"/>
          <ac:spMkLst>
            <pc:docMk/>
            <pc:sldMk cId="0" sldId="516"/>
            <ac:spMk id="4" creationId="{0E2A571C-E56B-4009-A857-26606757752F}"/>
          </ac:spMkLst>
        </pc:spChg>
        <pc:spChg chg="add mod">
          <ac:chgData name="Hilford, Victoria" userId="d3f18a89-cb6b-45a3-b9a1-2154d5c1fc49" providerId="ADAL" clId="{9DAB7423-CBCD-4F05-8CAB-26E1F469457E}" dt="2021-03-01T19:49:50.782" v="87" actId="20577"/>
          <ac:spMkLst>
            <pc:docMk/>
            <pc:sldMk cId="0" sldId="516"/>
            <ac:spMk id="5" creationId="{EE17F598-5DB6-4E58-9296-A0D77942D55E}"/>
          </ac:spMkLst>
        </pc:spChg>
        <pc:spChg chg="mod">
          <ac:chgData name="Hilford, Victoria" userId="d3f18a89-cb6b-45a3-b9a1-2154d5c1fc49" providerId="ADAL" clId="{9DAB7423-CBCD-4F05-8CAB-26E1F469457E}" dt="2021-03-01T19:49:48.045" v="85" actId="1076"/>
          <ac:spMkLst>
            <pc:docMk/>
            <pc:sldMk cId="0" sldId="516"/>
            <ac:spMk id="9" creationId="{7AF4DD3F-D16E-4E67-AF05-BF1A68B56AEF}"/>
          </ac:spMkLst>
        </pc:spChg>
      </pc:sldChg>
      <pc:sldChg chg="addSp modSp modAnim">
        <pc:chgData name="Hilford, Victoria" userId="d3f18a89-cb6b-45a3-b9a1-2154d5c1fc49" providerId="ADAL" clId="{9DAB7423-CBCD-4F05-8CAB-26E1F469457E}" dt="2021-03-03T10:13:32.444" v="196" actId="20577"/>
        <pc:sldMkLst>
          <pc:docMk/>
          <pc:sldMk cId="0" sldId="522"/>
        </pc:sldMkLst>
        <pc:spChg chg="add mod">
          <ac:chgData name="Hilford, Victoria" userId="d3f18a89-cb6b-45a3-b9a1-2154d5c1fc49" providerId="ADAL" clId="{9DAB7423-CBCD-4F05-8CAB-26E1F469457E}" dt="2021-03-03T10:13:32.444" v="196" actId="20577"/>
          <ac:spMkLst>
            <pc:docMk/>
            <pc:sldMk cId="0" sldId="522"/>
            <ac:spMk id="14" creationId="{3E76C0ED-E0FF-480F-B7EC-2D69E588D421}"/>
          </ac:spMkLst>
        </pc:spChg>
      </pc:sldChg>
      <pc:sldChg chg="addSp delSp modSp mod modAnim">
        <pc:chgData name="Hilford, Victoria" userId="d3f18a89-cb6b-45a3-b9a1-2154d5c1fc49" providerId="ADAL" clId="{9DAB7423-CBCD-4F05-8CAB-26E1F469457E}" dt="2021-03-03T10:40:44.207" v="327" actId="478"/>
        <pc:sldMkLst>
          <pc:docMk/>
          <pc:sldMk cId="0" sldId="543"/>
        </pc:sldMkLst>
        <pc:spChg chg="del mod">
          <ac:chgData name="Hilford, Victoria" userId="d3f18a89-cb6b-45a3-b9a1-2154d5c1fc49" providerId="ADAL" clId="{9DAB7423-CBCD-4F05-8CAB-26E1F469457E}" dt="2021-03-03T10:40:44.207" v="327" actId="478"/>
          <ac:spMkLst>
            <pc:docMk/>
            <pc:sldMk cId="0" sldId="543"/>
            <ac:spMk id="4" creationId="{7EDCB2FB-5ED9-4BC5-85A3-4FED8C5EEDBE}"/>
          </ac:spMkLst>
        </pc:spChg>
        <pc:spChg chg="mod">
          <ac:chgData name="Hilford, Victoria" userId="d3f18a89-cb6b-45a3-b9a1-2154d5c1fc49" providerId="ADAL" clId="{9DAB7423-CBCD-4F05-8CAB-26E1F469457E}" dt="2021-03-01T20:02:58.198" v="138" actId="14100"/>
          <ac:spMkLst>
            <pc:docMk/>
            <pc:sldMk cId="0" sldId="543"/>
            <ac:spMk id="8" creationId="{DCC6B650-1BA8-4702-94E9-080BFAA4737E}"/>
          </ac:spMkLst>
        </pc:spChg>
        <pc:spChg chg="del">
          <ac:chgData name="Hilford, Victoria" userId="d3f18a89-cb6b-45a3-b9a1-2154d5c1fc49" providerId="ADAL" clId="{9DAB7423-CBCD-4F05-8CAB-26E1F469457E}" dt="2021-03-01T19:52:10.035" v="96" actId="478"/>
          <ac:spMkLst>
            <pc:docMk/>
            <pc:sldMk cId="0" sldId="543"/>
            <ac:spMk id="15" creationId="{25E508C4-87C0-4074-AEF1-DD6156F6A558}"/>
          </ac:spMkLst>
        </pc:spChg>
        <pc:spChg chg="add mod">
          <ac:chgData name="Hilford, Victoria" userId="d3f18a89-cb6b-45a3-b9a1-2154d5c1fc49" providerId="ADAL" clId="{9DAB7423-CBCD-4F05-8CAB-26E1F469457E}" dt="2021-03-01T20:03:26.103" v="145" actId="14100"/>
          <ac:spMkLst>
            <pc:docMk/>
            <pc:sldMk cId="0" sldId="543"/>
            <ac:spMk id="17" creationId="{2639A58C-1707-4165-A6B7-5AC44A38BE08}"/>
          </ac:spMkLst>
        </pc:spChg>
        <pc:spChg chg="mod">
          <ac:chgData name="Hilford, Victoria" userId="d3f18a89-cb6b-45a3-b9a1-2154d5c1fc49" providerId="ADAL" clId="{9DAB7423-CBCD-4F05-8CAB-26E1F469457E}" dt="2021-03-01T20:02:53.540" v="136" actId="14100"/>
          <ac:spMkLst>
            <pc:docMk/>
            <pc:sldMk cId="0" sldId="543"/>
            <ac:spMk id="237574" creationId="{5248029D-90D5-4205-8467-6D2C5E24ED82}"/>
          </ac:spMkLst>
        </pc:spChg>
        <pc:spChg chg="del">
          <ac:chgData name="Hilford, Victoria" userId="d3f18a89-cb6b-45a3-b9a1-2154d5c1fc49" providerId="ADAL" clId="{9DAB7423-CBCD-4F05-8CAB-26E1F469457E}" dt="2021-03-01T19:54:57.847" v="110" actId="478"/>
          <ac:spMkLst>
            <pc:docMk/>
            <pc:sldMk cId="0" sldId="543"/>
            <ac:spMk id="237577" creationId="{91E11C3F-1E02-448B-94E1-3D4F206845E1}"/>
          </ac:spMkLst>
        </pc:spChg>
        <pc:picChg chg="add del mod modCrop">
          <ac:chgData name="Hilford, Victoria" userId="d3f18a89-cb6b-45a3-b9a1-2154d5c1fc49" providerId="ADAL" clId="{9DAB7423-CBCD-4F05-8CAB-26E1F469457E}" dt="2021-03-01T19:54:29.136" v="103" actId="478"/>
          <ac:picMkLst>
            <pc:docMk/>
            <pc:sldMk cId="0" sldId="543"/>
            <ac:picMk id="3" creationId="{E89D7794-0FE5-4A7D-BD38-7B46F3FDE6DE}"/>
          </ac:picMkLst>
        </pc:picChg>
        <pc:picChg chg="add mod ord modCrop">
          <ac:chgData name="Hilford, Victoria" userId="d3f18a89-cb6b-45a3-b9a1-2154d5c1fc49" providerId="ADAL" clId="{9DAB7423-CBCD-4F05-8CAB-26E1F469457E}" dt="2021-03-01T20:02:49.306" v="134" actId="14100"/>
          <ac:picMkLst>
            <pc:docMk/>
            <pc:sldMk cId="0" sldId="543"/>
            <ac:picMk id="6" creationId="{9AD97758-E9E5-4001-8865-5BF5420ABB60}"/>
          </ac:picMkLst>
        </pc:picChg>
        <pc:picChg chg="add mod modCrop">
          <ac:chgData name="Hilford, Victoria" userId="d3f18a89-cb6b-45a3-b9a1-2154d5c1fc49" providerId="ADAL" clId="{9DAB7423-CBCD-4F05-8CAB-26E1F469457E}" dt="2021-03-01T20:03:19.480" v="144" actId="14100"/>
          <ac:picMkLst>
            <pc:docMk/>
            <pc:sldMk cId="0" sldId="543"/>
            <ac:picMk id="9" creationId="{DF8E6FAB-86CD-4123-ACA7-713AFC69526D}"/>
          </ac:picMkLst>
        </pc:picChg>
        <pc:picChg chg="add del mod modCrop">
          <ac:chgData name="Hilford, Victoria" userId="d3f18a89-cb6b-45a3-b9a1-2154d5c1fc49" providerId="ADAL" clId="{9DAB7423-CBCD-4F05-8CAB-26E1F469457E}" dt="2021-03-01T19:52:24.199" v="99" actId="478"/>
          <ac:picMkLst>
            <pc:docMk/>
            <pc:sldMk cId="0" sldId="543"/>
            <ac:picMk id="10" creationId="{9AF3BEF7-F419-4559-9718-7FFDB396D675}"/>
          </ac:picMkLst>
        </pc:picChg>
        <pc:picChg chg="add mod">
          <ac:chgData name="Hilford, Victoria" userId="d3f18a89-cb6b-45a3-b9a1-2154d5c1fc49" providerId="ADAL" clId="{9DAB7423-CBCD-4F05-8CAB-26E1F469457E}" dt="2021-03-01T20:02:37.524" v="130" actId="14100"/>
          <ac:picMkLst>
            <pc:docMk/>
            <pc:sldMk cId="0" sldId="543"/>
            <ac:picMk id="16" creationId="{BED291E7-63E0-4641-8AFF-345CB6B42CE4}"/>
          </ac:picMkLst>
        </pc:picChg>
        <pc:picChg chg="add mod">
          <ac:chgData name="Hilford, Victoria" userId="d3f18a89-cb6b-45a3-b9a1-2154d5c1fc49" providerId="ADAL" clId="{9DAB7423-CBCD-4F05-8CAB-26E1F469457E}" dt="2021-03-01T20:03:10.725" v="141" actId="1076"/>
          <ac:picMkLst>
            <pc:docMk/>
            <pc:sldMk cId="0" sldId="543"/>
            <ac:picMk id="19" creationId="{DEEF17B8-ED5D-400D-9658-D803811C0F1A}"/>
          </ac:picMkLst>
        </pc:picChg>
        <pc:picChg chg="del">
          <ac:chgData name="Hilford, Victoria" userId="d3f18a89-cb6b-45a3-b9a1-2154d5c1fc49" providerId="ADAL" clId="{9DAB7423-CBCD-4F05-8CAB-26E1F469457E}" dt="2021-03-01T19:52:04.690" v="93" actId="478"/>
          <ac:picMkLst>
            <pc:docMk/>
            <pc:sldMk cId="0" sldId="543"/>
            <ac:picMk id="237570" creationId="{87DFACB6-9492-4393-8328-1195B20A16E6}"/>
          </ac:picMkLst>
        </pc:picChg>
        <pc:picChg chg="del">
          <ac:chgData name="Hilford, Victoria" userId="d3f18a89-cb6b-45a3-b9a1-2154d5c1fc49" providerId="ADAL" clId="{9DAB7423-CBCD-4F05-8CAB-26E1F469457E}" dt="2021-03-01T19:52:05.842" v="94" actId="478"/>
          <ac:picMkLst>
            <pc:docMk/>
            <pc:sldMk cId="0" sldId="543"/>
            <ac:picMk id="237571" creationId="{58881891-9510-4429-96DC-4CA4D489AC2E}"/>
          </ac:picMkLst>
        </pc:picChg>
        <pc:picChg chg="del">
          <ac:chgData name="Hilford, Victoria" userId="d3f18a89-cb6b-45a3-b9a1-2154d5c1fc49" providerId="ADAL" clId="{9DAB7423-CBCD-4F05-8CAB-26E1F469457E}" dt="2021-03-01T19:52:07.941" v="95" actId="478"/>
          <ac:picMkLst>
            <pc:docMk/>
            <pc:sldMk cId="0" sldId="543"/>
            <ac:picMk id="237576" creationId="{5167901C-BD82-428B-BA70-BF30E7B5E0A1}"/>
          </ac:picMkLst>
        </pc:picChg>
      </pc:sldChg>
      <pc:sldChg chg="addSp delSp modSp mod modAnim">
        <pc:chgData name="Hilford, Victoria" userId="d3f18a89-cb6b-45a3-b9a1-2154d5c1fc49" providerId="ADAL" clId="{9DAB7423-CBCD-4F05-8CAB-26E1F469457E}" dt="2021-03-01T19:40:55.214" v="33"/>
        <pc:sldMkLst>
          <pc:docMk/>
          <pc:sldMk cId="0" sldId="545"/>
        </pc:sldMkLst>
        <pc:spChg chg="mod">
          <ac:chgData name="Hilford, Victoria" userId="d3f18a89-cb6b-45a3-b9a1-2154d5c1fc49" providerId="ADAL" clId="{9DAB7423-CBCD-4F05-8CAB-26E1F469457E}" dt="2021-03-01T19:40:18.936" v="26" actId="14100"/>
          <ac:spMkLst>
            <pc:docMk/>
            <pc:sldMk cId="0" sldId="545"/>
            <ac:spMk id="9" creationId="{8CC36511-0387-493C-874B-9097F4826106}"/>
          </ac:spMkLst>
        </pc:spChg>
        <pc:spChg chg="del">
          <ac:chgData name="Hilford, Victoria" userId="d3f18a89-cb6b-45a3-b9a1-2154d5c1fc49" providerId="ADAL" clId="{9DAB7423-CBCD-4F05-8CAB-26E1F469457E}" dt="2021-03-01T19:40:23.514" v="27" actId="478"/>
          <ac:spMkLst>
            <pc:docMk/>
            <pc:sldMk cId="0" sldId="545"/>
            <ac:spMk id="10" creationId="{3400FF79-469E-41FB-83B8-7D51F1AA4DE8}"/>
          </ac:spMkLst>
        </pc:spChg>
        <pc:spChg chg="del">
          <ac:chgData name="Hilford, Victoria" userId="d3f18a89-cb6b-45a3-b9a1-2154d5c1fc49" providerId="ADAL" clId="{9DAB7423-CBCD-4F05-8CAB-26E1F469457E}" dt="2021-03-01T19:40:51.300" v="29" actId="478"/>
          <ac:spMkLst>
            <pc:docMk/>
            <pc:sldMk cId="0" sldId="545"/>
            <ac:spMk id="12" creationId="{C32D8038-3133-45B0-88B5-9BB22A7A592B}"/>
          </ac:spMkLst>
        </pc:spChg>
        <pc:spChg chg="mod">
          <ac:chgData name="Hilford, Victoria" userId="d3f18a89-cb6b-45a3-b9a1-2154d5c1fc49" providerId="ADAL" clId="{9DAB7423-CBCD-4F05-8CAB-26E1F469457E}" dt="2021-03-01T19:40:05.214" v="21" actId="14100"/>
          <ac:spMkLst>
            <pc:docMk/>
            <pc:sldMk cId="0" sldId="545"/>
            <ac:spMk id="13" creationId="{38165940-91A3-417A-A1F1-48638018E884}"/>
          </ac:spMkLst>
        </pc:spChg>
        <pc:spChg chg="del">
          <ac:chgData name="Hilford, Victoria" userId="d3f18a89-cb6b-45a3-b9a1-2154d5c1fc49" providerId="ADAL" clId="{9DAB7423-CBCD-4F05-8CAB-26E1F469457E}" dt="2021-03-01T19:40:51.958" v="30" actId="478"/>
          <ac:spMkLst>
            <pc:docMk/>
            <pc:sldMk cId="0" sldId="545"/>
            <ac:spMk id="155658" creationId="{ABF78051-7E77-4D1A-8447-AA6B6A1C5225}"/>
          </ac:spMkLst>
        </pc:spChg>
        <pc:picChg chg="del">
          <ac:chgData name="Hilford, Victoria" userId="d3f18a89-cb6b-45a3-b9a1-2154d5c1fc49" providerId="ADAL" clId="{9DAB7423-CBCD-4F05-8CAB-26E1F469457E}" dt="2021-03-01T19:40:50.260" v="28" actId="478"/>
          <ac:picMkLst>
            <pc:docMk/>
            <pc:sldMk cId="0" sldId="545"/>
            <ac:picMk id="11" creationId="{3205B182-3AF2-4F49-8343-522AAA150906}"/>
          </ac:picMkLst>
        </pc:picChg>
        <pc:picChg chg="del">
          <ac:chgData name="Hilford, Victoria" userId="d3f18a89-cb6b-45a3-b9a1-2154d5c1fc49" providerId="ADAL" clId="{9DAB7423-CBCD-4F05-8CAB-26E1F469457E}" dt="2021-03-01T19:39:44.588" v="13" actId="478"/>
          <ac:picMkLst>
            <pc:docMk/>
            <pc:sldMk cId="0" sldId="545"/>
            <ac:picMk id="14" creationId="{F3306A47-2E69-484C-B710-260911596FCA}"/>
          </ac:picMkLst>
        </pc:picChg>
        <pc:picChg chg="add mod ord">
          <ac:chgData name="Hilford, Victoria" userId="d3f18a89-cb6b-45a3-b9a1-2154d5c1fc49" providerId="ADAL" clId="{9DAB7423-CBCD-4F05-8CAB-26E1F469457E}" dt="2021-03-01T19:39:59.559" v="19" actId="14100"/>
          <ac:picMkLst>
            <pc:docMk/>
            <pc:sldMk cId="0" sldId="545"/>
            <ac:picMk id="15" creationId="{8B62F2B8-96F2-4556-9289-BC03266B24A7}"/>
          </ac:picMkLst>
        </pc:picChg>
        <pc:picChg chg="add mod">
          <ac:chgData name="Hilford, Victoria" userId="d3f18a89-cb6b-45a3-b9a1-2154d5c1fc49" providerId="ADAL" clId="{9DAB7423-CBCD-4F05-8CAB-26E1F469457E}" dt="2021-03-01T19:40:55.214" v="33"/>
          <ac:picMkLst>
            <pc:docMk/>
            <pc:sldMk cId="0" sldId="545"/>
            <ac:picMk id="16" creationId="{A8267F5D-566C-4780-B66D-36513BBFAD00}"/>
          </ac:picMkLst>
        </pc:picChg>
        <pc:picChg chg="add mod">
          <ac:chgData name="Hilford, Victoria" userId="d3f18a89-cb6b-45a3-b9a1-2154d5c1fc49" providerId="ADAL" clId="{9DAB7423-CBCD-4F05-8CAB-26E1F469457E}" dt="2021-03-01T19:40:55.214" v="33"/>
          <ac:picMkLst>
            <pc:docMk/>
            <pc:sldMk cId="0" sldId="545"/>
            <ac:picMk id="17" creationId="{D41FDE42-BBAF-4CAB-96EB-564160E1A909}"/>
          </ac:picMkLst>
        </pc:picChg>
        <pc:picChg chg="add mod">
          <ac:chgData name="Hilford, Victoria" userId="d3f18a89-cb6b-45a3-b9a1-2154d5c1fc49" providerId="ADAL" clId="{9DAB7423-CBCD-4F05-8CAB-26E1F469457E}" dt="2021-03-01T19:40:55.214" v="33"/>
          <ac:picMkLst>
            <pc:docMk/>
            <pc:sldMk cId="0" sldId="545"/>
            <ac:picMk id="18" creationId="{E504F145-4711-4FE5-AF21-921B0A545530}"/>
          </ac:picMkLst>
        </pc:picChg>
        <pc:picChg chg="add mod">
          <ac:chgData name="Hilford, Victoria" userId="d3f18a89-cb6b-45a3-b9a1-2154d5c1fc49" providerId="ADAL" clId="{9DAB7423-CBCD-4F05-8CAB-26E1F469457E}" dt="2021-03-01T19:40:55.214" v="33"/>
          <ac:picMkLst>
            <pc:docMk/>
            <pc:sldMk cId="0" sldId="545"/>
            <ac:picMk id="19" creationId="{D8C2B78F-314C-4D09-A9D3-7964CD95FFFD}"/>
          </ac:picMkLst>
        </pc:picChg>
        <pc:picChg chg="del">
          <ac:chgData name="Hilford, Victoria" userId="d3f18a89-cb6b-45a3-b9a1-2154d5c1fc49" providerId="ADAL" clId="{9DAB7423-CBCD-4F05-8CAB-26E1F469457E}" dt="2021-03-01T19:40:53.094" v="31" actId="478"/>
          <ac:picMkLst>
            <pc:docMk/>
            <pc:sldMk cId="0" sldId="545"/>
            <ac:picMk id="89094" creationId="{69295A9D-5D70-44D5-8569-8DC32A2935BE}"/>
          </ac:picMkLst>
        </pc:picChg>
        <pc:picChg chg="del">
          <ac:chgData name="Hilford, Victoria" userId="d3f18a89-cb6b-45a3-b9a1-2154d5c1fc49" providerId="ADAL" clId="{9DAB7423-CBCD-4F05-8CAB-26E1F469457E}" dt="2021-03-01T19:40:53.723" v="32" actId="478"/>
          <ac:picMkLst>
            <pc:docMk/>
            <pc:sldMk cId="0" sldId="545"/>
            <ac:picMk id="89095" creationId="{5C80462F-FC1E-4AD7-A708-5E0BDC2AA805}"/>
          </ac:picMkLst>
        </pc:picChg>
      </pc:sldChg>
      <pc:sldChg chg="del">
        <pc:chgData name="Hilford, Victoria" userId="d3f18a89-cb6b-45a3-b9a1-2154d5c1fc49" providerId="ADAL" clId="{9DAB7423-CBCD-4F05-8CAB-26E1F469457E}" dt="2021-03-01T20:04:12.490" v="148" actId="47"/>
        <pc:sldMkLst>
          <pc:docMk/>
          <pc:sldMk cId="0" sldId="547"/>
        </pc:sldMkLst>
      </pc:sldChg>
      <pc:sldChg chg="delSp modAnim">
        <pc:chgData name="Hilford, Victoria" userId="d3f18a89-cb6b-45a3-b9a1-2154d5c1fc49" providerId="ADAL" clId="{9DAB7423-CBCD-4F05-8CAB-26E1F469457E}" dt="2021-03-03T09:29:59.383" v="153" actId="478"/>
        <pc:sldMkLst>
          <pc:docMk/>
          <pc:sldMk cId="0" sldId="548"/>
        </pc:sldMkLst>
        <pc:spChg chg="del">
          <ac:chgData name="Hilford, Victoria" userId="d3f18a89-cb6b-45a3-b9a1-2154d5c1fc49" providerId="ADAL" clId="{9DAB7423-CBCD-4F05-8CAB-26E1F469457E}" dt="2021-03-03T09:29:52.675" v="150" actId="478"/>
          <ac:spMkLst>
            <pc:docMk/>
            <pc:sldMk cId="0" sldId="548"/>
            <ac:spMk id="2" creationId="{90D81DB0-5006-4A65-B906-353C9FAFA3BF}"/>
          </ac:spMkLst>
        </pc:spChg>
        <pc:spChg chg="del">
          <ac:chgData name="Hilford, Victoria" userId="d3f18a89-cb6b-45a3-b9a1-2154d5c1fc49" providerId="ADAL" clId="{9DAB7423-CBCD-4F05-8CAB-26E1F469457E}" dt="2021-03-03T09:29:57.042" v="152" actId="478"/>
          <ac:spMkLst>
            <pc:docMk/>
            <pc:sldMk cId="0" sldId="548"/>
            <ac:spMk id="6" creationId="{B9F5D53B-C3A7-4A92-8F3A-73C17E76EC07}"/>
          </ac:spMkLst>
        </pc:spChg>
        <pc:spChg chg="del">
          <ac:chgData name="Hilford, Victoria" userId="d3f18a89-cb6b-45a3-b9a1-2154d5c1fc49" providerId="ADAL" clId="{9DAB7423-CBCD-4F05-8CAB-26E1F469457E}" dt="2021-03-03T09:29:55.113" v="151" actId="478"/>
          <ac:spMkLst>
            <pc:docMk/>
            <pc:sldMk cId="0" sldId="548"/>
            <ac:spMk id="9" creationId="{995A4F77-FEA2-4634-8C9D-622E72C71C55}"/>
          </ac:spMkLst>
        </pc:spChg>
        <pc:spChg chg="del">
          <ac:chgData name="Hilford, Victoria" userId="d3f18a89-cb6b-45a3-b9a1-2154d5c1fc49" providerId="ADAL" clId="{9DAB7423-CBCD-4F05-8CAB-26E1F469457E}" dt="2021-03-03T09:29:59.383" v="153" actId="478"/>
          <ac:spMkLst>
            <pc:docMk/>
            <pc:sldMk cId="0" sldId="548"/>
            <ac:spMk id="10" creationId="{14A57017-F87C-456D-B75D-CFEB79455FDE}"/>
          </ac:spMkLst>
        </pc:spChg>
      </pc:sldChg>
      <pc:sldChg chg="modSp">
        <pc:chgData name="Hilford, Victoria" userId="d3f18a89-cb6b-45a3-b9a1-2154d5c1fc49" providerId="ADAL" clId="{9DAB7423-CBCD-4F05-8CAB-26E1F469457E}" dt="2021-03-03T09:31:48.820" v="154" actId="207"/>
        <pc:sldMkLst>
          <pc:docMk/>
          <pc:sldMk cId="0" sldId="552"/>
        </pc:sldMkLst>
        <pc:spChg chg="mod">
          <ac:chgData name="Hilford, Victoria" userId="d3f18a89-cb6b-45a3-b9a1-2154d5c1fc49" providerId="ADAL" clId="{9DAB7423-CBCD-4F05-8CAB-26E1F469457E}" dt="2021-03-03T09:31:48.820" v="154" actId="207"/>
          <ac:spMkLst>
            <pc:docMk/>
            <pc:sldMk cId="0" sldId="552"/>
            <ac:spMk id="11266" creationId="{68FC1809-5E2A-4CD2-9245-84D38A179C5C}"/>
          </ac:spMkLst>
        </pc:spChg>
      </pc:sldChg>
      <pc:sldChg chg="modSp">
        <pc:chgData name="Hilford, Victoria" userId="d3f18a89-cb6b-45a3-b9a1-2154d5c1fc49" providerId="ADAL" clId="{9DAB7423-CBCD-4F05-8CAB-26E1F469457E}" dt="2021-03-03T10:14:22.739" v="203" actId="20577"/>
        <pc:sldMkLst>
          <pc:docMk/>
          <pc:sldMk cId="0" sldId="560"/>
        </pc:sldMkLst>
        <pc:spChg chg="mod">
          <ac:chgData name="Hilford, Victoria" userId="d3f18a89-cb6b-45a3-b9a1-2154d5c1fc49" providerId="ADAL" clId="{9DAB7423-CBCD-4F05-8CAB-26E1F469457E}" dt="2021-03-03T10:14:22.739" v="203" actId="20577"/>
          <ac:spMkLst>
            <pc:docMk/>
            <pc:sldMk cId="0" sldId="560"/>
            <ac:spMk id="3" creationId="{851DAEFA-2496-4FC1-AFA9-26462D9511AE}"/>
          </ac:spMkLst>
        </pc:spChg>
      </pc:sldChg>
      <pc:sldChg chg="modSp">
        <pc:chgData name="Hilford, Victoria" userId="d3f18a89-cb6b-45a3-b9a1-2154d5c1fc49" providerId="ADAL" clId="{9DAB7423-CBCD-4F05-8CAB-26E1F469457E}" dt="2021-03-03T10:14:46.493" v="210" actId="20577"/>
        <pc:sldMkLst>
          <pc:docMk/>
          <pc:sldMk cId="0" sldId="561"/>
        </pc:sldMkLst>
        <pc:spChg chg="mod">
          <ac:chgData name="Hilford, Victoria" userId="d3f18a89-cb6b-45a3-b9a1-2154d5c1fc49" providerId="ADAL" clId="{9DAB7423-CBCD-4F05-8CAB-26E1F469457E}" dt="2021-03-03T10:14:46.493" v="210" actId="20577"/>
          <ac:spMkLst>
            <pc:docMk/>
            <pc:sldMk cId="0" sldId="561"/>
            <ac:spMk id="3" creationId="{9650DF18-6C33-4C52-B4FD-652ED145A417}"/>
          </ac:spMkLst>
        </pc:spChg>
      </pc:sldChg>
      <pc:sldChg chg="modSp">
        <pc:chgData name="Hilford, Victoria" userId="d3f18a89-cb6b-45a3-b9a1-2154d5c1fc49" providerId="ADAL" clId="{9DAB7423-CBCD-4F05-8CAB-26E1F469457E}" dt="2021-03-03T10:15:18.906" v="216" actId="20577"/>
        <pc:sldMkLst>
          <pc:docMk/>
          <pc:sldMk cId="0" sldId="562"/>
        </pc:sldMkLst>
        <pc:spChg chg="mod">
          <ac:chgData name="Hilford, Victoria" userId="d3f18a89-cb6b-45a3-b9a1-2154d5c1fc49" providerId="ADAL" clId="{9DAB7423-CBCD-4F05-8CAB-26E1F469457E}" dt="2021-03-03T10:15:18.906" v="216" actId="20577"/>
          <ac:spMkLst>
            <pc:docMk/>
            <pc:sldMk cId="0" sldId="562"/>
            <ac:spMk id="3" creationId="{D91B6596-453A-4E1A-A818-5D4333EA66C4}"/>
          </ac:spMkLst>
        </pc:spChg>
      </pc:sldChg>
      <pc:sldChg chg="modSp">
        <pc:chgData name="Hilford, Victoria" userId="d3f18a89-cb6b-45a3-b9a1-2154d5c1fc49" providerId="ADAL" clId="{9DAB7423-CBCD-4F05-8CAB-26E1F469457E}" dt="2021-03-03T10:15:37.165" v="221" actId="20577"/>
        <pc:sldMkLst>
          <pc:docMk/>
          <pc:sldMk cId="0" sldId="563"/>
        </pc:sldMkLst>
        <pc:spChg chg="mod">
          <ac:chgData name="Hilford, Victoria" userId="d3f18a89-cb6b-45a3-b9a1-2154d5c1fc49" providerId="ADAL" clId="{9DAB7423-CBCD-4F05-8CAB-26E1F469457E}" dt="2021-03-03T10:15:37.165" v="221" actId="20577"/>
          <ac:spMkLst>
            <pc:docMk/>
            <pc:sldMk cId="0" sldId="563"/>
            <ac:spMk id="3" creationId="{308D4631-2CEB-4B67-9E63-7221A2BD9C96}"/>
          </ac:spMkLst>
        </pc:spChg>
      </pc:sldChg>
      <pc:sldChg chg="modSp">
        <pc:chgData name="Hilford, Victoria" userId="d3f18a89-cb6b-45a3-b9a1-2154d5c1fc49" providerId="ADAL" clId="{9DAB7423-CBCD-4F05-8CAB-26E1F469457E}" dt="2021-03-03T10:16:07.802" v="225" actId="20577"/>
        <pc:sldMkLst>
          <pc:docMk/>
          <pc:sldMk cId="0" sldId="564"/>
        </pc:sldMkLst>
        <pc:spChg chg="mod">
          <ac:chgData name="Hilford, Victoria" userId="d3f18a89-cb6b-45a3-b9a1-2154d5c1fc49" providerId="ADAL" clId="{9DAB7423-CBCD-4F05-8CAB-26E1F469457E}" dt="2021-03-03T10:16:07.802" v="225" actId="20577"/>
          <ac:spMkLst>
            <pc:docMk/>
            <pc:sldMk cId="0" sldId="564"/>
            <ac:spMk id="3" creationId="{D11C5E34-AA42-4EBD-8CDC-70569035644B}"/>
          </ac:spMkLst>
        </pc:spChg>
      </pc:sldChg>
      <pc:sldChg chg="addSp delSp modSp modAnim">
        <pc:chgData name="Hilford, Victoria" userId="d3f18a89-cb6b-45a3-b9a1-2154d5c1fc49" providerId="ADAL" clId="{9DAB7423-CBCD-4F05-8CAB-26E1F469457E}" dt="2021-03-03T09:49:18.111" v="162" actId="478"/>
        <pc:sldMkLst>
          <pc:docMk/>
          <pc:sldMk cId="0" sldId="565"/>
        </pc:sldMkLst>
        <pc:spChg chg="del">
          <ac:chgData name="Hilford, Victoria" userId="d3f18a89-cb6b-45a3-b9a1-2154d5c1fc49" providerId="ADAL" clId="{9DAB7423-CBCD-4F05-8CAB-26E1F469457E}" dt="2021-03-03T09:49:13.090" v="159" actId="478"/>
          <ac:spMkLst>
            <pc:docMk/>
            <pc:sldMk cId="0" sldId="565"/>
            <ac:spMk id="5" creationId="{AB1882B6-0282-405D-B47F-10D29316C553}"/>
          </ac:spMkLst>
        </pc:spChg>
        <pc:spChg chg="add del">
          <ac:chgData name="Hilford, Victoria" userId="d3f18a89-cb6b-45a3-b9a1-2154d5c1fc49" providerId="ADAL" clId="{9DAB7423-CBCD-4F05-8CAB-26E1F469457E}" dt="2021-03-03T09:49:18.111" v="162" actId="478"/>
          <ac:spMkLst>
            <pc:docMk/>
            <pc:sldMk cId="0" sldId="565"/>
            <ac:spMk id="6" creationId="{B7A11984-6576-4190-9BA0-435E17D417E3}"/>
          </ac:spMkLst>
        </pc:spChg>
        <pc:spChg chg="add del mod">
          <ac:chgData name="Hilford, Victoria" userId="d3f18a89-cb6b-45a3-b9a1-2154d5c1fc49" providerId="ADAL" clId="{9DAB7423-CBCD-4F05-8CAB-26E1F469457E}" dt="2021-03-03T09:49:15.911" v="161" actId="478"/>
          <ac:spMkLst>
            <pc:docMk/>
            <pc:sldMk cId="0" sldId="565"/>
            <ac:spMk id="8" creationId="{46FA6157-4CE8-4650-AD53-667345F73642}"/>
          </ac:spMkLst>
        </pc:spChg>
      </pc:sldChg>
      <pc:sldChg chg="ord">
        <pc:chgData name="Hilford, Victoria" userId="d3f18a89-cb6b-45a3-b9a1-2154d5c1fc49" providerId="ADAL" clId="{9DAB7423-CBCD-4F05-8CAB-26E1F469457E}" dt="2021-03-03T09:52:46.623" v="174" actId="20578"/>
        <pc:sldMkLst>
          <pc:docMk/>
          <pc:sldMk cId="0" sldId="606"/>
        </pc:sldMkLst>
      </pc:sldChg>
      <pc:sldChg chg="delSp modSp modAnim">
        <pc:chgData name="Hilford, Victoria" userId="d3f18a89-cb6b-45a3-b9a1-2154d5c1fc49" providerId="ADAL" clId="{9DAB7423-CBCD-4F05-8CAB-26E1F469457E}" dt="2021-03-03T09:57:44.794" v="178" actId="14100"/>
        <pc:sldMkLst>
          <pc:docMk/>
          <pc:sldMk cId="0" sldId="615"/>
        </pc:sldMkLst>
        <pc:spChg chg="del">
          <ac:chgData name="Hilford, Victoria" userId="d3f18a89-cb6b-45a3-b9a1-2154d5c1fc49" providerId="ADAL" clId="{9DAB7423-CBCD-4F05-8CAB-26E1F469457E}" dt="2021-03-03T09:57:34.431" v="175" actId="478"/>
          <ac:spMkLst>
            <pc:docMk/>
            <pc:sldMk cId="0" sldId="615"/>
            <ac:spMk id="4" creationId="{FA441A93-BC7D-4A6B-AD9E-0F1E5DFC7FCD}"/>
          </ac:spMkLst>
        </pc:spChg>
        <pc:spChg chg="del">
          <ac:chgData name="Hilford, Victoria" userId="d3f18a89-cb6b-45a3-b9a1-2154d5c1fc49" providerId="ADAL" clId="{9DAB7423-CBCD-4F05-8CAB-26E1F469457E}" dt="2021-03-03T09:57:36.725" v="176" actId="478"/>
          <ac:spMkLst>
            <pc:docMk/>
            <pc:sldMk cId="0" sldId="615"/>
            <ac:spMk id="5" creationId="{3D3A11D8-214F-43C9-8DF8-DDF98A169D60}"/>
          </ac:spMkLst>
        </pc:spChg>
        <pc:spChg chg="del">
          <ac:chgData name="Hilford, Victoria" userId="d3f18a89-cb6b-45a3-b9a1-2154d5c1fc49" providerId="ADAL" clId="{9DAB7423-CBCD-4F05-8CAB-26E1F469457E}" dt="2021-03-03T09:57:38.754" v="177" actId="478"/>
          <ac:spMkLst>
            <pc:docMk/>
            <pc:sldMk cId="0" sldId="615"/>
            <ac:spMk id="6" creationId="{4AC0B8D2-4C3A-4946-A9D0-EF6491D33A45}"/>
          </ac:spMkLst>
        </pc:spChg>
        <pc:picChg chg="mod">
          <ac:chgData name="Hilford, Victoria" userId="d3f18a89-cb6b-45a3-b9a1-2154d5c1fc49" providerId="ADAL" clId="{9DAB7423-CBCD-4F05-8CAB-26E1F469457E}" dt="2021-03-03T09:57:44.794" v="178" actId="14100"/>
          <ac:picMkLst>
            <pc:docMk/>
            <pc:sldMk cId="0" sldId="615"/>
            <ac:picMk id="2" creationId="{488B0EB2-CD43-4A52-B712-D2CF9C56EAAB}"/>
          </ac:picMkLst>
        </pc:picChg>
      </pc:sldChg>
      <pc:sldChg chg="modSp del mod modShow">
        <pc:chgData name="Hilford, Victoria" userId="d3f18a89-cb6b-45a3-b9a1-2154d5c1fc49" providerId="ADAL" clId="{9DAB7423-CBCD-4F05-8CAB-26E1F469457E}" dt="2021-03-03T10:26:22.676" v="244" actId="47"/>
        <pc:sldMkLst>
          <pc:docMk/>
          <pc:sldMk cId="0" sldId="681"/>
        </pc:sldMkLst>
        <pc:spChg chg="mod">
          <ac:chgData name="Hilford, Victoria" userId="d3f18a89-cb6b-45a3-b9a1-2154d5c1fc49" providerId="ADAL" clId="{9DAB7423-CBCD-4F05-8CAB-26E1F469457E}" dt="2021-03-03T10:17:13.220" v="239" actId="1076"/>
          <ac:spMkLst>
            <pc:docMk/>
            <pc:sldMk cId="0" sldId="681"/>
            <ac:spMk id="4" creationId="{716697CB-D316-4244-A8F7-5EA977FC22B8}"/>
          </ac:spMkLst>
        </pc:spChg>
      </pc:sldChg>
      <pc:sldChg chg="mod modShow">
        <pc:chgData name="Hilford, Victoria" userId="d3f18a89-cb6b-45a3-b9a1-2154d5c1fc49" providerId="ADAL" clId="{9DAB7423-CBCD-4F05-8CAB-26E1F469457E}" dt="2021-03-03T10:47:59.729" v="330" actId="729"/>
        <pc:sldMkLst>
          <pc:docMk/>
          <pc:sldMk cId="0" sldId="683"/>
        </pc:sldMkLst>
      </pc:sldChg>
      <pc:sldChg chg="addSp delSp modSp mod ord modAnim">
        <pc:chgData name="Hilford, Victoria" userId="d3f18a89-cb6b-45a3-b9a1-2154d5c1fc49" providerId="ADAL" clId="{9DAB7423-CBCD-4F05-8CAB-26E1F469457E}" dt="2021-03-03T09:52:40.707" v="171"/>
        <pc:sldMkLst>
          <pc:docMk/>
          <pc:sldMk cId="0" sldId="684"/>
        </pc:sldMkLst>
        <pc:spChg chg="del">
          <ac:chgData name="Hilford, Victoria" userId="d3f18a89-cb6b-45a3-b9a1-2154d5c1fc49" providerId="ADAL" clId="{9DAB7423-CBCD-4F05-8CAB-26E1F469457E}" dt="2021-03-03T09:52:34.984" v="163" actId="478"/>
          <ac:spMkLst>
            <pc:docMk/>
            <pc:sldMk cId="0" sldId="684"/>
            <ac:spMk id="5" creationId="{0061D3C8-799E-44F4-B97E-A29C6B9141B6}"/>
          </ac:spMkLst>
        </pc:spChg>
        <pc:spChg chg="del mod">
          <ac:chgData name="Hilford, Victoria" userId="d3f18a89-cb6b-45a3-b9a1-2154d5c1fc49" providerId="ADAL" clId="{9DAB7423-CBCD-4F05-8CAB-26E1F469457E}" dt="2021-03-03T09:52:36.606" v="165" actId="478"/>
          <ac:spMkLst>
            <pc:docMk/>
            <pc:sldMk cId="0" sldId="684"/>
            <ac:spMk id="6" creationId="{4F6E353D-33AB-48FA-B94F-31BFE0883A9C}"/>
          </ac:spMkLst>
        </pc:spChg>
        <pc:spChg chg="del">
          <ac:chgData name="Hilford, Victoria" userId="d3f18a89-cb6b-45a3-b9a1-2154d5c1fc49" providerId="ADAL" clId="{9DAB7423-CBCD-4F05-8CAB-26E1F469457E}" dt="2021-03-03T09:52:38.610" v="166" actId="478"/>
          <ac:spMkLst>
            <pc:docMk/>
            <pc:sldMk cId="0" sldId="684"/>
            <ac:spMk id="8" creationId="{52818DA1-F688-48FB-ABF8-B2BF502DAC41}"/>
          </ac:spMkLst>
        </pc:spChg>
        <pc:graphicFrameChg chg="add mod modGraphic">
          <ac:chgData name="Hilford, Victoria" userId="d3f18a89-cb6b-45a3-b9a1-2154d5c1fc49" providerId="ADAL" clId="{9DAB7423-CBCD-4F05-8CAB-26E1F469457E}" dt="2021-03-03T09:52:40.151" v="169" actId="1076"/>
          <ac:graphicFrameMkLst>
            <pc:docMk/>
            <pc:sldMk cId="0" sldId="684"/>
            <ac:graphicFrameMk id="3" creationId="{5D023A2B-03F6-4227-B239-E2C5C07337CC}"/>
          </ac:graphicFrameMkLst>
        </pc:graphicFrameChg>
      </pc:sldChg>
      <pc:sldChg chg="modSp mod">
        <pc:chgData name="Hilford, Victoria" userId="d3f18a89-cb6b-45a3-b9a1-2154d5c1fc49" providerId="ADAL" clId="{9DAB7423-CBCD-4F05-8CAB-26E1F469457E}" dt="2021-03-03T10:27:16.258" v="251" actId="20577"/>
        <pc:sldMkLst>
          <pc:docMk/>
          <pc:sldMk cId="0" sldId="687"/>
        </pc:sldMkLst>
        <pc:spChg chg="mod">
          <ac:chgData name="Hilford, Victoria" userId="d3f18a89-cb6b-45a3-b9a1-2154d5c1fc49" providerId="ADAL" clId="{9DAB7423-CBCD-4F05-8CAB-26E1F469457E}" dt="2021-03-03T10:27:16.258" v="251" actId="20577"/>
          <ac:spMkLst>
            <pc:docMk/>
            <pc:sldMk cId="0" sldId="687"/>
            <ac:spMk id="3" creationId="{F60C393F-21AD-4060-9B48-24C1FB5463AC}"/>
          </ac:spMkLst>
        </pc:spChg>
        <pc:spChg chg="mod">
          <ac:chgData name="Hilford, Victoria" userId="d3f18a89-cb6b-45a3-b9a1-2154d5c1fc49" providerId="ADAL" clId="{9DAB7423-CBCD-4F05-8CAB-26E1F469457E}" dt="2021-03-01T20:06:18.973" v="149" actId="1076"/>
          <ac:spMkLst>
            <pc:docMk/>
            <pc:sldMk cId="0" sldId="687"/>
            <ac:spMk id="9" creationId="{0921D7A4-9202-489F-BF22-093510AD6AA3}"/>
          </ac:spMkLst>
        </pc:spChg>
      </pc:sldChg>
      <pc:sldChg chg="modSp">
        <pc:chgData name="Hilford, Victoria" userId="d3f18a89-cb6b-45a3-b9a1-2154d5c1fc49" providerId="ADAL" clId="{9DAB7423-CBCD-4F05-8CAB-26E1F469457E}" dt="2021-03-03T10:10:12.719" v="180" actId="20577"/>
        <pc:sldMkLst>
          <pc:docMk/>
          <pc:sldMk cId="0" sldId="690"/>
        </pc:sldMkLst>
        <pc:spChg chg="mod">
          <ac:chgData name="Hilford, Victoria" userId="d3f18a89-cb6b-45a3-b9a1-2154d5c1fc49" providerId="ADAL" clId="{9DAB7423-CBCD-4F05-8CAB-26E1F469457E}" dt="2021-03-03T10:10:12.719" v="180" actId="20577"/>
          <ac:spMkLst>
            <pc:docMk/>
            <pc:sldMk cId="0" sldId="690"/>
            <ac:spMk id="5" creationId="{52ACE00E-F13E-4EF8-AB9E-F257FFDE7F18}"/>
          </ac:spMkLst>
        </pc:spChg>
      </pc:sldChg>
      <pc:sldChg chg="del">
        <pc:chgData name="Hilford, Victoria" userId="d3f18a89-cb6b-45a3-b9a1-2154d5c1fc49" providerId="ADAL" clId="{9DAB7423-CBCD-4F05-8CAB-26E1F469457E}" dt="2021-03-01T20:04:00.943" v="146" actId="47"/>
        <pc:sldMkLst>
          <pc:docMk/>
          <pc:sldMk cId="0" sldId="696"/>
        </pc:sldMkLst>
      </pc:sldChg>
      <pc:sldChg chg="del">
        <pc:chgData name="Hilford, Victoria" userId="d3f18a89-cb6b-45a3-b9a1-2154d5c1fc49" providerId="ADAL" clId="{9DAB7423-CBCD-4F05-8CAB-26E1F469457E}" dt="2021-03-01T20:04:10.540" v="147" actId="47"/>
        <pc:sldMkLst>
          <pc:docMk/>
          <pc:sldMk cId="0" sldId="697"/>
        </pc:sldMkLst>
      </pc:sldChg>
      <pc:sldChg chg="mod modShow">
        <pc:chgData name="Hilford, Victoria" userId="d3f18a89-cb6b-45a3-b9a1-2154d5c1fc49" providerId="ADAL" clId="{9DAB7423-CBCD-4F05-8CAB-26E1F469457E}" dt="2021-03-03T10:41:47.108" v="328" actId="729"/>
        <pc:sldMkLst>
          <pc:docMk/>
          <pc:sldMk cId="0" sldId="698"/>
        </pc:sldMkLst>
      </pc:sldChg>
      <pc:sldChg chg="mod modShow">
        <pc:chgData name="Hilford, Victoria" userId="d3f18a89-cb6b-45a3-b9a1-2154d5c1fc49" providerId="ADAL" clId="{9DAB7423-CBCD-4F05-8CAB-26E1F469457E}" dt="2021-03-03T10:18:07.854" v="241" actId="729"/>
        <pc:sldMkLst>
          <pc:docMk/>
          <pc:sldMk cId="0" sldId="701"/>
        </pc:sldMkLst>
      </pc:sldChg>
      <pc:sldChg chg="mod modShow">
        <pc:chgData name="Hilford, Victoria" userId="d3f18a89-cb6b-45a3-b9a1-2154d5c1fc49" providerId="ADAL" clId="{9DAB7423-CBCD-4F05-8CAB-26E1F469457E}" dt="2021-03-03T10:18:11.083" v="242" actId="729"/>
        <pc:sldMkLst>
          <pc:docMk/>
          <pc:sldMk cId="0" sldId="702"/>
        </pc:sldMkLst>
      </pc:sldChg>
      <pc:sldChg chg="mod modShow">
        <pc:chgData name="Hilford, Victoria" userId="d3f18a89-cb6b-45a3-b9a1-2154d5c1fc49" providerId="ADAL" clId="{9DAB7423-CBCD-4F05-8CAB-26E1F469457E}" dt="2021-03-03T10:18:27.258" v="243" actId="729"/>
        <pc:sldMkLst>
          <pc:docMk/>
          <pc:sldMk cId="0" sldId="704"/>
        </pc:sldMkLst>
      </pc:sldChg>
      <pc:sldChg chg="addSp delSp modSp mod modAnim">
        <pc:chgData name="Hilford, Victoria" userId="d3f18a89-cb6b-45a3-b9a1-2154d5c1fc49" providerId="ADAL" clId="{9DAB7423-CBCD-4F05-8CAB-26E1F469457E}" dt="2021-03-03T10:53:12.829" v="331" actId="14100"/>
        <pc:sldMkLst>
          <pc:docMk/>
          <pc:sldMk cId="2782988474" sldId="728"/>
        </pc:sldMkLst>
        <pc:spChg chg="del">
          <ac:chgData name="Hilford, Victoria" userId="d3f18a89-cb6b-45a3-b9a1-2154d5c1fc49" providerId="ADAL" clId="{9DAB7423-CBCD-4F05-8CAB-26E1F469457E}" dt="2021-03-03T10:27:46.812" v="252" actId="478"/>
          <ac:spMkLst>
            <pc:docMk/>
            <pc:sldMk cId="2782988474" sldId="728"/>
            <ac:spMk id="4" creationId="{7EDCB2FB-5ED9-4BC5-85A3-4FED8C5EEDBE}"/>
          </ac:spMkLst>
        </pc:spChg>
        <pc:spChg chg="del">
          <ac:chgData name="Hilford, Victoria" userId="d3f18a89-cb6b-45a3-b9a1-2154d5c1fc49" providerId="ADAL" clId="{9DAB7423-CBCD-4F05-8CAB-26E1F469457E}" dt="2021-03-03T10:27:56.927" v="253" actId="478"/>
          <ac:spMkLst>
            <pc:docMk/>
            <pc:sldMk cId="2782988474" sldId="728"/>
            <ac:spMk id="8" creationId="{DCC6B650-1BA8-4702-94E9-080BFAA4737E}"/>
          </ac:spMkLst>
        </pc:spChg>
        <pc:spChg chg="add mod ord">
          <ac:chgData name="Hilford, Victoria" userId="d3f18a89-cb6b-45a3-b9a1-2154d5c1fc49" providerId="ADAL" clId="{9DAB7423-CBCD-4F05-8CAB-26E1F469457E}" dt="2021-03-03T10:34:07.824" v="283" actId="20577"/>
          <ac:spMkLst>
            <pc:docMk/>
            <pc:sldMk cId="2782988474" sldId="728"/>
            <ac:spMk id="12" creationId="{3FAD5260-2135-4B1A-8996-1E424ABACE76}"/>
          </ac:spMkLst>
        </pc:spChg>
        <pc:spChg chg="add mod">
          <ac:chgData name="Hilford, Victoria" userId="d3f18a89-cb6b-45a3-b9a1-2154d5c1fc49" providerId="ADAL" clId="{9DAB7423-CBCD-4F05-8CAB-26E1F469457E}" dt="2021-03-03T10:35:04" v="289" actId="14100"/>
          <ac:spMkLst>
            <pc:docMk/>
            <pc:sldMk cId="2782988474" sldId="728"/>
            <ac:spMk id="13" creationId="{919E9739-3612-4D64-8911-E9CF646B4D6B}"/>
          </ac:spMkLst>
        </pc:spChg>
        <pc:spChg chg="del">
          <ac:chgData name="Hilford, Victoria" userId="d3f18a89-cb6b-45a3-b9a1-2154d5c1fc49" providerId="ADAL" clId="{9DAB7423-CBCD-4F05-8CAB-26E1F469457E}" dt="2021-03-03T10:28:05.342" v="254" actId="478"/>
          <ac:spMkLst>
            <pc:docMk/>
            <pc:sldMk cId="2782988474" sldId="728"/>
            <ac:spMk id="17" creationId="{2639A58C-1707-4165-A6B7-5AC44A38BE08}"/>
          </ac:spMkLst>
        </pc:spChg>
        <pc:spChg chg="add mod">
          <ac:chgData name="Hilford, Victoria" userId="d3f18a89-cb6b-45a3-b9a1-2154d5c1fc49" providerId="ADAL" clId="{9DAB7423-CBCD-4F05-8CAB-26E1F469457E}" dt="2021-03-03T10:36:38.668" v="305" actId="14100"/>
          <ac:spMkLst>
            <pc:docMk/>
            <pc:sldMk cId="2782988474" sldId="728"/>
            <ac:spMk id="20" creationId="{D857C453-2161-4821-B5E2-CD16986EED90}"/>
          </ac:spMkLst>
        </pc:spChg>
        <pc:spChg chg="add mod">
          <ac:chgData name="Hilford, Victoria" userId="d3f18a89-cb6b-45a3-b9a1-2154d5c1fc49" providerId="ADAL" clId="{9DAB7423-CBCD-4F05-8CAB-26E1F469457E}" dt="2021-03-03T10:37:40.073" v="310" actId="14100"/>
          <ac:spMkLst>
            <pc:docMk/>
            <pc:sldMk cId="2782988474" sldId="728"/>
            <ac:spMk id="21" creationId="{2B63F07C-6139-4A34-9BB3-6C976916C197}"/>
          </ac:spMkLst>
        </pc:spChg>
        <pc:spChg chg="del">
          <ac:chgData name="Hilford, Victoria" userId="d3f18a89-cb6b-45a3-b9a1-2154d5c1fc49" providerId="ADAL" clId="{9DAB7423-CBCD-4F05-8CAB-26E1F469457E}" dt="2021-03-03T10:27:56.927" v="253" actId="478"/>
          <ac:spMkLst>
            <pc:docMk/>
            <pc:sldMk cId="2782988474" sldId="728"/>
            <ac:spMk id="237574" creationId="{5248029D-90D5-4205-8467-6D2C5E24ED82}"/>
          </ac:spMkLst>
        </pc:spChg>
        <pc:picChg chg="add mod modCrop">
          <ac:chgData name="Hilford, Victoria" userId="d3f18a89-cb6b-45a3-b9a1-2154d5c1fc49" providerId="ADAL" clId="{9DAB7423-CBCD-4F05-8CAB-26E1F469457E}" dt="2021-03-03T10:35:01.450" v="288" actId="14100"/>
          <ac:picMkLst>
            <pc:docMk/>
            <pc:sldMk cId="2782988474" sldId="728"/>
            <ac:picMk id="3" creationId="{7714C0C3-1C05-44C4-9585-27C385E30B6C}"/>
          </ac:picMkLst>
        </pc:picChg>
        <pc:picChg chg="del">
          <ac:chgData name="Hilford, Victoria" userId="d3f18a89-cb6b-45a3-b9a1-2154d5c1fc49" providerId="ADAL" clId="{9DAB7423-CBCD-4F05-8CAB-26E1F469457E}" dt="2021-03-03T10:27:56.927" v="253" actId="478"/>
          <ac:picMkLst>
            <pc:docMk/>
            <pc:sldMk cId="2782988474" sldId="728"/>
            <ac:picMk id="6" creationId="{9AD97758-E9E5-4001-8865-5BF5420ABB60}"/>
          </ac:picMkLst>
        </pc:picChg>
        <pc:picChg chg="add del mod modCrop">
          <ac:chgData name="Hilford, Victoria" userId="d3f18a89-cb6b-45a3-b9a1-2154d5c1fc49" providerId="ADAL" clId="{9DAB7423-CBCD-4F05-8CAB-26E1F469457E}" dt="2021-03-03T10:35:49.299" v="294" actId="478"/>
          <ac:picMkLst>
            <pc:docMk/>
            <pc:sldMk cId="2782988474" sldId="728"/>
            <ac:picMk id="7" creationId="{6D766BA5-3FBE-43EC-889C-D3045C02E2C1}"/>
          </ac:picMkLst>
        </pc:picChg>
        <pc:picChg chg="del">
          <ac:chgData name="Hilford, Victoria" userId="d3f18a89-cb6b-45a3-b9a1-2154d5c1fc49" providerId="ADAL" clId="{9DAB7423-CBCD-4F05-8CAB-26E1F469457E}" dt="2021-03-03T10:32:03.483" v="261" actId="478"/>
          <ac:picMkLst>
            <pc:docMk/>
            <pc:sldMk cId="2782988474" sldId="728"/>
            <ac:picMk id="9" creationId="{DF8E6FAB-86CD-4123-ACA7-713AFC69526D}"/>
          </ac:picMkLst>
        </pc:picChg>
        <pc:picChg chg="add mod">
          <ac:chgData name="Hilford, Victoria" userId="d3f18a89-cb6b-45a3-b9a1-2154d5c1fc49" providerId="ADAL" clId="{9DAB7423-CBCD-4F05-8CAB-26E1F469457E}" dt="2021-03-03T10:53:12.829" v="331" actId="14100"/>
          <ac:picMkLst>
            <pc:docMk/>
            <pc:sldMk cId="2782988474" sldId="728"/>
            <ac:picMk id="10" creationId="{A4F20E26-BB5A-40C6-9FDA-48F4CE70CA5E}"/>
          </ac:picMkLst>
        </pc:picChg>
        <pc:picChg chg="add del mod">
          <ac:chgData name="Hilford, Victoria" userId="d3f18a89-cb6b-45a3-b9a1-2154d5c1fc49" providerId="ADAL" clId="{9DAB7423-CBCD-4F05-8CAB-26E1F469457E}" dt="2021-03-03T10:32:01.335" v="260" actId="478"/>
          <ac:picMkLst>
            <pc:docMk/>
            <pc:sldMk cId="2782988474" sldId="728"/>
            <ac:picMk id="11" creationId="{1AEEE8B9-249E-444E-A0F2-6B78965B2EC5}"/>
          </ac:picMkLst>
        </pc:picChg>
        <pc:picChg chg="add mod modCrop">
          <ac:chgData name="Hilford, Victoria" userId="d3f18a89-cb6b-45a3-b9a1-2154d5c1fc49" providerId="ADAL" clId="{9DAB7423-CBCD-4F05-8CAB-26E1F469457E}" dt="2021-03-03T10:36:13.588" v="300" actId="14100"/>
          <ac:picMkLst>
            <pc:docMk/>
            <pc:sldMk cId="2782988474" sldId="728"/>
            <ac:picMk id="15" creationId="{57E318C6-33D1-4371-8DBC-1783D231BFF4}"/>
          </ac:picMkLst>
        </pc:picChg>
        <pc:picChg chg="del">
          <ac:chgData name="Hilford, Victoria" userId="d3f18a89-cb6b-45a3-b9a1-2154d5c1fc49" providerId="ADAL" clId="{9DAB7423-CBCD-4F05-8CAB-26E1F469457E}" dt="2021-03-03T10:28:06.286" v="255" actId="478"/>
          <ac:picMkLst>
            <pc:docMk/>
            <pc:sldMk cId="2782988474" sldId="728"/>
            <ac:picMk id="16" creationId="{BED291E7-63E0-4641-8AFF-345CB6B42CE4}"/>
          </ac:picMkLst>
        </pc:picChg>
        <pc:picChg chg="del">
          <ac:chgData name="Hilford, Victoria" userId="d3f18a89-cb6b-45a3-b9a1-2154d5c1fc49" providerId="ADAL" clId="{9DAB7423-CBCD-4F05-8CAB-26E1F469457E}" dt="2021-03-03T10:31:04.819" v="257" actId="478"/>
          <ac:picMkLst>
            <pc:docMk/>
            <pc:sldMk cId="2782988474" sldId="728"/>
            <ac:picMk id="19" creationId="{DEEF17B8-ED5D-400D-9658-D803811C0F1A}"/>
          </ac:picMkLst>
        </pc:picChg>
      </pc:sldChg>
      <pc:sldChg chg="addSp modSp new mod">
        <pc:chgData name="Hilford, Victoria" userId="d3f18a89-cb6b-45a3-b9a1-2154d5c1fc49" providerId="ADAL" clId="{9DAB7423-CBCD-4F05-8CAB-26E1F469457E}" dt="2021-03-03T10:40:36.724" v="326" actId="14100"/>
        <pc:sldMkLst>
          <pc:docMk/>
          <pc:sldMk cId="3589261550" sldId="729"/>
        </pc:sldMkLst>
        <pc:picChg chg="add mod modCrop">
          <ac:chgData name="Hilford, Victoria" userId="d3f18a89-cb6b-45a3-b9a1-2154d5c1fc49" providerId="ADAL" clId="{9DAB7423-CBCD-4F05-8CAB-26E1F469457E}" dt="2021-03-03T10:38:28.188" v="317" actId="14100"/>
          <ac:picMkLst>
            <pc:docMk/>
            <pc:sldMk cId="3589261550" sldId="729"/>
            <ac:picMk id="3" creationId="{CB444EB4-2B88-4C2B-83E1-AD04CEC1A32B}"/>
          </ac:picMkLst>
        </pc:picChg>
        <pc:picChg chg="add mod modCrop">
          <ac:chgData name="Hilford, Victoria" userId="d3f18a89-cb6b-45a3-b9a1-2154d5c1fc49" providerId="ADAL" clId="{9DAB7423-CBCD-4F05-8CAB-26E1F469457E}" dt="2021-03-03T10:40:36.724" v="326" actId="14100"/>
          <ac:picMkLst>
            <pc:docMk/>
            <pc:sldMk cId="3589261550" sldId="729"/>
            <ac:picMk id="5" creationId="{D93053E3-F3D7-499E-90F2-FBC0DF6B71E6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="" xmlns:a16="http://schemas.microsoft.com/office/drawing/2014/main" id="{BE360552-7614-49E4-8A1C-693F0B46A23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23" name="Rectangle 3">
            <a:extLst>
              <a:ext uri="{FF2B5EF4-FFF2-40B4-BE49-F238E27FC236}">
                <a16:creationId xmlns="" xmlns:a16="http://schemas.microsoft.com/office/drawing/2014/main" id="{7954BBEF-716B-471D-A16F-8D8736F3E3E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24" name="Rectangle 4">
            <a:extLst>
              <a:ext uri="{FF2B5EF4-FFF2-40B4-BE49-F238E27FC236}">
                <a16:creationId xmlns="" xmlns:a16="http://schemas.microsoft.com/office/drawing/2014/main" id="{8B088410-2B08-4849-B855-4D7CAC3DC9BD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25" name="Rectangle 5">
            <a:extLst>
              <a:ext uri="{FF2B5EF4-FFF2-40B4-BE49-F238E27FC236}">
                <a16:creationId xmlns="" xmlns:a16="http://schemas.microsoft.com/office/drawing/2014/main" id="{C9009B72-FD80-4DFB-BA4C-0BB2BCDA33C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30A652C4-5542-433F-AEE9-A19A18620F5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="" xmlns:a16="http://schemas.microsoft.com/office/drawing/2014/main" id="{842605F9-A048-4D7A-9F50-F892CFC9325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1" name="Rectangle 3">
            <a:extLst>
              <a:ext uri="{FF2B5EF4-FFF2-40B4-BE49-F238E27FC236}">
                <a16:creationId xmlns="" xmlns:a16="http://schemas.microsoft.com/office/drawing/2014/main" id="{E982E1E2-40C7-473E-AEE5-64676358D754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4996" name="Rectangle 4">
            <a:extLst>
              <a:ext uri="{FF2B5EF4-FFF2-40B4-BE49-F238E27FC236}">
                <a16:creationId xmlns="" xmlns:a16="http://schemas.microsoft.com/office/drawing/2014/main" id="{99EDB78C-D9BE-4D8C-8CE2-02618F70C78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8373" name="Rectangle 5">
            <a:extLst>
              <a:ext uri="{FF2B5EF4-FFF2-40B4-BE49-F238E27FC236}">
                <a16:creationId xmlns="" xmlns:a16="http://schemas.microsoft.com/office/drawing/2014/main" id="{887F9821-6A5A-42B1-A552-664373E739F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8374" name="Rectangle 6">
            <a:extLst>
              <a:ext uri="{FF2B5EF4-FFF2-40B4-BE49-F238E27FC236}">
                <a16:creationId xmlns="" xmlns:a16="http://schemas.microsoft.com/office/drawing/2014/main" id="{6F0CB72F-06B8-4376-99FC-5F5F654891A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5" name="Rectangle 7">
            <a:extLst>
              <a:ext uri="{FF2B5EF4-FFF2-40B4-BE49-F238E27FC236}">
                <a16:creationId xmlns="" xmlns:a16="http://schemas.microsoft.com/office/drawing/2014/main" id="{7520C4E2-664A-4847-B9FA-C143972966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67C5B690-DCE1-4A8A-B1F8-44BB364E1F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69086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>
            <a:extLst>
              <a:ext uri="{FF2B5EF4-FFF2-40B4-BE49-F238E27FC236}">
                <a16:creationId xmlns="" xmlns:a16="http://schemas.microsoft.com/office/drawing/2014/main" id="{5C4D162E-9201-46CA-814A-076AA00ED6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Notes Placeholder 2">
            <a:extLst>
              <a:ext uri="{FF2B5EF4-FFF2-40B4-BE49-F238E27FC236}">
                <a16:creationId xmlns="" xmlns:a16="http://schemas.microsoft.com/office/drawing/2014/main" id="{D354947A-1A5E-4A4E-AEBD-A709BBAE45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88068" name="Slide Number Placeholder 3">
            <a:extLst>
              <a:ext uri="{FF2B5EF4-FFF2-40B4-BE49-F238E27FC236}">
                <a16:creationId xmlns="" xmlns:a16="http://schemas.microsoft.com/office/drawing/2014/main" id="{63B8F602-6AF1-4D87-9A8A-E7DF6154C8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fld id="{C9CC79FA-0025-49A0-9DB2-454E4823993C}" type="slidenum">
              <a:rPr lang="en-US" altLang="en-US" sz="1200">
                <a:solidFill>
                  <a:srgbClr val="00CC99"/>
                </a:solidFill>
              </a:rPr>
              <a:pPr/>
              <a:t>3</a:t>
            </a:fld>
            <a:endParaRPr lang="en-US" altLang="en-US" sz="1200">
              <a:solidFill>
                <a:srgbClr val="00CC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945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>
            <a:extLst>
              <a:ext uri="{FF2B5EF4-FFF2-40B4-BE49-F238E27FC236}">
                <a16:creationId xmlns="" xmlns:a16="http://schemas.microsoft.com/office/drawing/2014/main" id="{379A1F10-0B38-4839-9240-CD0ED0B1B09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5171" name="Notes Placeholder 2">
            <a:extLst>
              <a:ext uri="{FF2B5EF4-FFF2-40B4-BE49-F238E27FC236}">
                <a16:creationId xmlns="" xmlns:a16="http://schemas.microsoft.com/office/drawing/2014/main" id="{3BEEA75A-B627-4F40-9A63-1D78D6C0F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135172" name="Slide Number Placeholder 3">
            <a:extLst>
              <a:ext uri="{FF2B5EF4-FFF2-40B4-BE49-F238E27FC236}">
                <a16:creationId xmlns="" xmlns:a16="http://schemas.microsoft.com/office/drawing/2014/main" id="{2D1077FD-D82B-4F54-ACAB-7B1E1C2120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fld id="{05126182-98F0-48D4-ACD7-F06C1F53B352}" type="slidenum">
              <a:rPr lang="en-US" altLang="en-US" sz="1200">
                <a:solidFill>
                  <a:srgbClr val="00CC99"/>
                </a:solidFill>
              </a:rPr>
              <a:pPr/>
              <a:t>40</a:t>
            </a:fld>
            <a:endParaRPr lang="en-US" altLang="en-US" sz="1200">
              <a:solidFill>
                <a:srgbClr val="00CC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036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>
            <a:extLst>
              <a:ext uri="{FF2B5EF4-FFF2-40B4-BE49-F238E27FC236}">
                <a16:creationId xmlns="" xmlns:a16="http://schemas.microsoft.com/office/drawing/2014/main" id="{980BAD84-7BC3-452D-8347-061CFE80205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Notes Placeholder 2">
            <a:extLst>
              <a:ext uri="{FF2B5EF4-FFF2-40B4-BE49-F238E27FC236}">
                <a16:creationId xmlns="" xmlns:a16="http://schemas.microsoft.com/office/drawing/2014/main" id="{C7EF6333-0D80-44B7-B641-1630DC4FAB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137220" name="Slide Number Placeholder 3">
            <a:extLst>
              <a:ext uri="{FF2B5EF4-FFF2-40B4-BE49-F238E27FC236}">
                <a16:creationId xmlns="" xmlns:a16="http://schemas.microsoft.com/office/drawing/2014/main" id="{8C0C4866-5901-47E0-AC1D-A38F7F9FA5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fld id="{2FC5688F-2D75-4D66-B3BE-92841B9C8227}" type="slidenum">
              <a:rPr lang="en-US" altLang="en-US" sz="1200"/>
              <a:pPr/>
              <a:t>41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642273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>
            <a:extLst>
              <a:ext uri="{FF2B5EF4-FFF2-40B4-BE49-F238E27FC236}">
                <a16:creationId xmlns="" xmlns:a16="http://schemas.microsoft.com/office/drawing/2014/main" id="{A1066E8C-75DD-4991-AAFB-A7AB88D01EB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C1C614C-634F-48F4-817B-260C59A60222}" type="slidenum">
              <a:rPr lang="en-US" altLang="en-US">
                <a:solidFill>
                  <a:srgbClr val="4F81BD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43</a:t>
            </a:fld>
            <a:endParaRPr lang="en-US" altLang="en-US">
              <a:solidFill>
                <a:srgbClr val="4F81BD"/>
              </a:solidFill>
              <a:latin typeface="Arial" panose="020B0604020202020204" pitchFamily="34" charset="0"/>
            </a:endParaRPr>
          </a:p>
        </p:txBody>
      </p:sp>
      <p:sp>
        <p:nvSpPr>
          <p:cNvPr id="140291" name="Rectangle 2">
            <a:extLst>
              <a:ext uri="{FF2B5EF4-FFF2-40B4-BE49-F238E27FC236}">
                <a16:creationId xmlns="" xmlns:a16="http://schemas.microsoft.com/office/drawing/2014/main" id="{A4B11D1A-C588-4098-8565-A7913DE71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613" y="0"/>
            <a:ext cx="2973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2400">
              <a:solidFill>
                <a:srgbClr val="4F81BD"/>
              </a:solidFill>
              <a:latin typeface="Arial" panose="020B0604020202020204" pitchFamily="34" charset="0"/>
            </a:endParaRPr>
          </a:p>
        </p:txBody>
      </p:sp>
      <p:sp>
        <p:nvSpPr>
          <p:cNvPr id="140292" name="Rectangle 3">
            <a:extLst>
              <a:ext uri="{FF2B5EF4-FFF2-40B4-BE49-F238E27FC236}">
                <a16:creationId xmlns="" xmlns:a16="http://schemas.microsoft.com/office/drawing/2014/main" id="{598B6BEE-404C-413C-A4D1-7231762CD7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613" y="8686800"/>
            <a:ext cx="2973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983" tIns="0" rIns="18983" bIns="0" anchor="b"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r>
              <a:rPr lang="en-US" altLang="en-US" sz="1000" i="1">
                <a:solidFill>
                  <a:srgbClr val="000000"/>
                </a:solidFill>
              </a:rPr>
              <a:t>15</a:t>
            </a:r>
          </a:p>
        </p:txBody>
      </p:sp>
      <p:sp>
        <p:nvSpPr>
          <p:cNvPr id="140293" name="Rectangle 4">
            <a:extLst>
              <a:ext uri="{FF2B5EF4-FFF2-40B4-BE49-F238E27FC236}">
                <a16:creationId xmlns="" xmlns:a16="http://schemas.microsoft.com/office/drawing/2014/main" id="{BF634EC9-7D29-4D5F-806B-4102C3C5B4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2400">
              <a:solidFill>
                <a:srgbClr val="4F81BD"/>
              </a:solidFill>
              <a:latin typeface="Arial" panose="020B0604020202020204" pitchFamily="34" charset="0"/>
            </a:endParaRPr>
          </a:p>
        </p:txBody>
      </p:sp>
      <p:sp>
        <p:nvSpPr>
          <p:cNvPr id="140294" name="Rectangle 5">
            <a:extLst>
              <a:ext uri="{FF2B5EF4-FFF2-40B4-BE49-F238E27FC236}">
                <a16:creationId xmlns="" xmlns:a16="http://schemas.microsoft.com/office/drawing/2014/main" id="{5B0165BF-D961-44E9-A301-DB21E4FD1D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2400">
              <a:solidFill>
                <a:srgbClr val="4F81BD"/>
              </a:solidFill>
              <a:latin typeface="Arial" panose="020B0604020202020204" pitchFamily="34" charset="0"/>
            </a:endParaRPr>
          </a:p>
        </p:txBody>
      </p:sp>
      <p:sp>
        <p:nvSpPr>
          <p:cNvPr id="140295" name="Rectangle 6">
            <a:extLst>
              <a:ext uri="{FF2B5EF4-FFF2-40B4-BE49-F238E27FC236}">
                <a16:creationId xmlns="" xmlns:a16="http://schemas.microsoft.com/office/drawing/2014/main" id="{3F04EEEE-9372-4676-96BA-31F1356C2C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 cap="flat">
            <a:solidFill>
              <a:schemeClr val="tx1"/>
            </a:solidFill>
          </a:ln>
        </p:spPr>
      </p:sp>
      <p:sp>
        <p:nvSpPr>
          <p:cNvPr id="140296" name="Rectangle 7">
            <a:extLst>
              <a:ext uri="{FF2B5EF4-FFF2-40B4-BE49-F238E27FC236}">
                <a16:creationId xmlns="" xmlns:a16="http://schemas.microsoft.com/office/drawing/2014/main" id="{1DE17D2B-E241-487A-B165-89F345B7A0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0787" cy="41132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3" tIns="44295" rIns="90173" bIns="44295"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0894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="" xmlns:a16="http://schemas.microsoft.com/office/drawing/2014/main" id="{EF47AB44-2BBF-4BC6-B6E9-0E113C1F39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F819888-A124-4AAB-9BFE-4A2151DAA849}" type="slidenum">
              <a:rPr lang="en-US" altLang="en-US">
                <a:solidFill>
                  <a:srgbClr val="4F81BD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44</a:t>
            </a:fld>
            <a:endParaRPr lang="en-US" altLang="en-US">
              <a:solidFill>
                <a:srgbClr val="4F81BD"/>
              </a:solidFill>
              <a:latin typeface="Arial" panose="020B0604020202020204" pitchFamily="34" charset="0"/>
            </a:endParaRPr>
          </a:p>
        </p:txBody>
      </p:sp>
      <p:sp>
        <p:nvSpPr>
          <p:cNvPr id="142339" name="Rectangle 2">
            <a:extLst>
              <a:ext uri="{FF2B5EF4-FFF2-40B4-BE49-F238E27FC236}">
                <a16:creationId xmlns="" xmlns:a16="http://schemas.microsoft.com/office/drawing/2014/main" id="{B4C437EF-93CB-4699-913E-545F3B4E7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613" y="0"/>
            <a:ext cx="2973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2400">
              <a:solidFill>
                <a:srgbClr val="4F81BD"/>
              </a:solidFill>
              <a:latin typeface="Arial" panose="020B0604020202020204" pitchFamily="34" charset="0"/>
            </a:endParaRPr>
          </a:p>
        </p:txBody>
      </p:sp>
      <p:sp>
        <p:nvSpPr>
          <p:cNvPr id="142340" name="Rectangle 3">
            <a:extLst>
              <a:ext uri="{FF2B5EF4-FFF2-40B4-BE49-F238E27FC236}">
                <a16:creationId xmlns="" xmlns:a16="http://schemas.microsoft.com/office/drawing/2014/main" id="{9B7CE402-BA18-4CEF-8142-9147B0EEE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613" y="8686800"/>
            <a:ext cx="2973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983" tIns="0" rIns="18983" bIns="0" anchor="b"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r>
              <a:rPr lang="en-US" altLang="en-US" sz="1000" i="1">
                <a:solidFill>
                  <a:srgbClr val="000000"/>
                </a:solidFill>
              </a:rPr>
              <a:t>15</a:t>
            </a:r>
          </a:p>
        </p:txBody>
      </p:sp>
      <p:sp>
        <p:nvSpPr>
          <p:cNvPr id="142341" name="Rectangle 4">
            <a:extLst>
              <a:ext uri="{FF2B5EF4-FFF2-40B4-BE49-F238E27FC236}">
                <a16:creationId xmlns="" xmlns:a16="http://schemas.microsoft.com/office/drawing/2014/main" id="{DF13B450-18CF-46FF-9C09-E2EA7737F1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2400">
              <a:solidFill>
                <a:srgbClr val="4F81BD"/>
              </a:solidFill>
              <a:latin typeface="Arial" panose="020B0604020202020204" pitchFamily="34" charset="0"/>
            </a:endParaRPr>
          </a:p>
        </p:txBody>
      </p:sp>
      <p:sp>
        <p:nvSpPr>
          <p:cNvPr id="142342" name="Rectangle 5">
            <a:extLst>
              <a:ext uri="{FF2B5EF4-FFF2-40B4-BE49-F238E27FC236}">
                <a16:creationId xmlns="" xmlns:a16="http://schemas.microsoft.com/office/drawing/2014/main" id="{E7AF8C14-3F7E-4178-AC0C-C08205717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2400">
              <a:solidFill>
                <a:srgbClr val="4F81BD"/>
              </a:solidFill>
              <a:latin typeface="Arial" panose="020B0604020202020204" pitchFamily="34" charset="0"/>
            </a:endParaRPr>
          </a:p>
        </p:txBody>
      </p:sp>
      <p:sp>
        <p:nvSpPr>
          <p:cNvPr id="142343" name="Rectangle 6">
            <a:extLst>
              <a:ext uri="{FF2B5EF4-FFF2-40B4-BE49-F238E27FC236}">
                <a16:creationId xmlns="" xmlns:a16="http://schemas.microsoft.com/office/drawing/2014/main" id="{B40A2FDA-DED6-420E-95E4-312D672FF7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3738"/>
            <a:ext cx="4552950" cy="3414712"/>
          </a:xfrm>
          <a:ln cap="flat">
            <a:solidFill>
              <a:schemeClr val="tx1"/>
            </a:solidFill>
          </a:ln>
        </p:spPr>
      </p:sp>
      <p:sp>
        <p:nvSpPr>
          <p:cNvPr id="142344" name="Rectangle 7">
            <a:extLst>
              <a:ext uri="{FF2B5EF4-FFF2-40B4-BE49-F238E27FC236}">
                <a16:creationId xmlns="" xmlns:a16="http://schemas.microsoft.com/office/drawing/2014/main" id="{5D4C4A13-2BA1-46EF-BD06-E18CAD15CD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0787" cy="41132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3" tIns="44295" rIns="90173" bIns="44295"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8000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>
            <a:extLst>
              <a:ext uri="{FF2B5EF4-FFF2-40B4-BE49-F238E27FC236}">
                <a16:creationId xmlns="" xmlns:a16="http://schemas.microsoft.com/office/drawing/2014/main" id="{1207A0BA-A0ED-4E9F-A7C9-F79102F48AD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4387" name="Notes Placeholder 2">
            <a:extLst>
              <a:ext uri="{FF2B5EF4-FFF2-40B4-BE49-F238E27FC236}">
                <a16:creationId xmlns="" xmlns:a16="http://schemas.microsoft.com/office/drawing/2014/main" id="{8D2285C9-C4D5-4D7C-998F-16D40BA1B8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44388" name="Slide Number Placeholder 3">
            <a:extLst>
              <a:ext uri="{FF2B5EF4-FFF2-40B4-BE49-F238E27FC236}">
                <a16:creationId xmlns="" xmlns:a16="http://schemas.microsoft.com/office/drawing/2014/main" id="{6DE97592-D690-492E-AC36-341D2FE0F8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9846B69-764F-4F09-8A19-17678D0CD7C4}" type="slidenum"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46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3907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>
            <a:extLst>
              <a:ext uri="{FF2B5EF4-FFF2-40B4-BE49-F238E27FC236}">
                <a16:creationId xmlns="" xmlns:a16="http://schemas.microsoft.com/office/drawing/2014/main" id="{36513974-EDC5-422A-8CA9-22466C3895D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7459" name="Notes Placeholder 2">
            <a:extLst>
              <a:ext uri="{FF2B5EF4-FFF2-40B4-BE49-F238E27FC236}">
                <a16:creationId xmlns="" xmlns:a16="http://schemas.microsoft.com/office/drawing/2014/main" id="{BACF7395-7AD2-4B5A-ADC6-6CE68DAD4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b="1"/>
              <a:t>MRT</a:t>
            </a:r>
            <a:endParaRPr lang="en-US" altLang="en-US"/>
          </a:p>
        </p:txBody>
      </p:sp>
      <p:sp>
        <p:nvSpPr>
          <p:cNvPr id="147460" name="Slide Number Placeholder 3">
            <a:extLst>
              <a:ext uri="{FF2B5EF4-FFF2-40B4-BE49-F238E27FC236}">
                <a16:creationId xmlns="" xmlns:a16="http://schemas.microsoft.com/office/drawing/2014/main" id="{3A18C86B-5974-4CB0-AE5A-7F4734161D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2FBF2D5-BACB-4446-AC06-15D7FF957715}" type="slidenum"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48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076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>
            <a:extLst>
              <a:ext uri="{FF2B5EF4-FFF2-40B4-BE49-F238E27FC236}">
                <a16:creationId xmlns="" xmlns:a16="http://schemas.microsoft.com/office/drawing/2014/main" id="{CE4B3136-7BA0-4641-B361-97DA5D4A1FD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1555" name="Notes Placeholder 2">
            <a:extLst>
              <a:ext uri="{FF2B5EF4-FFF2-40B4-BE49-F238E27FC236}">
                <a16:creationId xmlns="" xmlns:a16="http://schemas.microsoft.com/office/drawing/2014/main" id="{8E11EBF1-588D-4C46-A0D3-7BCB09D331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151556" name="Slide Number Placeholder 3">
            <a:extLst>
              <a:ext uri="{FF2B5EF4-FFF2-40B4-BE49-F238E27FC236}">
                <a16:creationId xmlns="" xmlns:a16="http://schemas.microsoft.com/office/drawing/2014/main" id="{79BA73C3-809C-4D23-B8F9-2FE82295C0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fld id="{101971FA-49CF-4DD4-97E7-7C197050D4FC}" type="slidenum">
              <a:rPr lang="en-US" altLang="en-US" sz="1200">
                <a:solidFill>
                  <a:srgbClr val="00CC99"/>
                </a:solidFill>
              </a:rPr>
              <a:pPr/>
              <a:t>51</a:t>
            </a:fld>
            <a:endParaRPr lang="en-US" altLang="en-US" sz="1200">
              <a:solidFill>
                <a:srgbClr val="00CC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6884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>
            <a:extLst>
              <a:ext uri="{FF2B5EF4-FFF2-40B4-BE49-F238E27FC236}">
                <a16:creationId xmlns="" xmlns:a16="http://schemas.microsoft.com/office/drawing/2014/main" id="{8CC1161B-61FA-4627-8053-18A05A42C0D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03" name="Notes Placeholder 2">
            <a:extLst>
              <a:ext uri="{FF2B5EF4-FFF2-40B4-BE49-F238E27FC236}">
                <a16:creationId xmlns="" xmlns:a16="http://schemas.microsoft.com/office/drawing/2014/main" id="{4E55CC6A-D359-4D15-A919-5E79B11EC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153604" name="Slide Number Placeholder 3">
            <a:extLst>
              <a:ext uri="{FF2B5EF4-FFF2-40B4-BE49-F238E27FC236}">
                <a16:creationId xmlns="" xmlns:a16="http://schemas.microsoft.com/office/drawing/2014/main" id="{81F90A48-BDC0-4B2F-BD63-2BBD872988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fld id="{F873488C-467C-4666-98C5-F946A4D0A949}" type="slidenum">
              <a:rPr lang="en-US" altLang="en-US" sz="1200">
                <a:solidFill>
                  <a:srgbClr val="000000"/>
                </a:solidFill>
              </a:rPr>
              <a:pPr/>
              <a:t>52</a:t>
            </a:fld>
            <a:endParaRPr lang="en-US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378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>
            <a:extLst>
              <a:ext uri="{FF2B5EF4-FFF2-40B4-BE49-F238E27FC236}">
                <a16:creationId xmlns="" xmlns:a16="http://schemas.microsoft.com/office/drawing/2014/main" id="{D5627F08-398E-464D-ACA6-B5D027EE3A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fld id="{BB736887-D60C-462F-A564-DA4DA82B6E92}" type="slidenum">
              <a:rPr lang="en-US" altLang="en-US" sz="1200">
                <a:solidFill>
                  <a:srgbClr val="000000"/>
                </a:solidFill>
              </a:rPr>
              <a:pPr/>
              <a:t>54</a:t>
            </a:fld>
            <a:endParaRPr lang="th-TH" altLang="en-US" sz="1200">
              <a:solidFill>
                <a:srgbClr val="000000"/>
              </a:solidFill>
              <a:ea typeface="Cordia New" panose="020B0502040204020203" pitchFamily="34" charset="-34"/>
            </a:endParaRPr>
          </a:p>
        </p:txBody>
      </p:sp>
      <p:sp>
        <p:nvSpPr>
          <p:cNvPr id="156675" name="Rectangle 2">
            <a:extLst>
              <a:ext uri="{FF2B5EF4-FFF2-40B4-BE49-F238E27FC236}">
                <a16:creationId xmlns="" xmlns:a16="http://schemas.microsoft.com/office/drawing/2014/main" id="{FB57E351-D42D-49B6-8EE7-F7E8B72B9B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>
            <a:extLst>
              <a:ext uri="{FF2B5EF4-FFF2-40B4-BE49-F238E27FC236}">
                <a16:creationId xmlns="" xmlns:a16="http://schemas.microsoft.com/office/drawing/2014/main" id="{B8282159-AB74-462C-B206-1A492C92F0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z="1000"/>
              <a:t>Testability</a:t>
            </a:r>
          </a:p>
          <a:p>
            <a:r>
              <a:rPr lang="en-US" altLang="en-US" sz="1000"/>
              <a:t>	- Framework provides interface-base</a:t>
            </a:r>
            <a:r>
              <a:rPr lang="th-TH" altLang="en-US" sz="1000">
                <a:ea typeface="Angsana New" panose="020B0502040204020203" pitchFamily="18" charset="-34"/>
                <a:cs typeface="Angsana New" panose="020B0502040204020203" pitchFamily="18" charset="-34"/>
              </a:rPr>
              <a:t> </a:t>
            </a:r>
            <a:r>
              <a:rPr lang="en-US" altLang="en-US" sz="1000">
                <a:ea typeface="Angsana New" panose="020B0502040204020203" pitchFamily="18" charset="-34"/>
                <a:cs typeface="Angsana New" panose="020B0502040204020203" pitchFamily="18" charset="-34"/>
                <a:sym typeface="Wingdings" panose="05000000000000000000" pitchFamily="2" charset="2"/>
              </a:rPr>
              <a:t> easy to mackable</a:t>
            </a:r>
          </a:p>
          <a:p>
            <a:r>
              <a:rPr lang="en-US" altLang="en-US" sz="1000">
                <a:ea typeface="Angsana New" panose="020B0502040204020203" pitchFamily="18" charset="-34"/>
                <a:cs typeface="Angsana New" panose="020B0502040204020203" pitchFamily="18" charset="-34"/>
                <a:sym typeface="Wingdings" panose="05000000000000000000" pitchFamily="2" charset="2"/>
              </a:rPr>
              <a:t>Pluggable</a:t>
            </a:r>
          </a:p>
          <a:p>
            <a:r>
              <a:rPr lang="en-US" altLang="en-US" sz="1000">
                <a:ea typeface="Angsana New" panose="020B0502040204020203" pitchFamily="18" charset="-34"/>
                <a:cs typeface="Angsana New" panose="020B0502040204020203" pitchFamily="18" charset="-34"/>
                <a:sym typeface="Wingdings" panose="05000000000000000000" pitchFamily="2" charset="2"/>
              </a:rPr>
              <a:t>	- Every component can easy replaced or customize (view replaced with ironPython)</a:t>
            </a:r>
          </a:p>
          <a:p>
            <a:r>
              <a:rPr lang="en-US" altLang="en-US" sz="1000">
                <a:ea typeface="Angsana New" panose="020B0502040204020203" pitchFamily="18" charset="-34"/>
                <a:cs typeface="Angsana New" panose="020B0502040204020203" pitchFamily="18" charset="-34"/>
                <a:sym typeface="Wingdings" panose="05000000000000000000" pitchFamily="2" charset="2"/>
              </a:rPr>
              <a:t>	- Easy to use dependency injection design pattern (unity, spring)</a:t>
            </a:r>
          </a:p>
          <a:p>
            <a:r>
              <a:rPr lang="en-US" altLang="en-US" sz="1000">
                <a:ea typeface="Angsana New" panose="020B0502040204020203" pitchFamily="18" charset="-34"/>
                <a:cs typeface="Angsana New" panose="020B0502040204020203" pitchFamily="18" charset="-34"/>
                <a:sym typeface="Wingdings" panose="05000000000000000000" pitchFamily="2" charset="2"/>
              </a:rPr>
              <a:t>Friendly URL </a:t>
            </a:r>
          </a:p>
          <a:p>
            <a:r>
              <a:rPr lang="en-US" altLang="en-US" sz="1000">
                <a:ea typeface="Angsana New" panose="020B0502040204020203" pitchFamily="18" charset="-34"/>
                <a:cs typeface="Angsana New" panose="020B0502040204020203" pitchFamily="18" charset="-34"/>
                <a:sym typeface="Wingdings" panose="05000000000000000000" pitchFamily="2" charset="2"/>
              </a:rPr>
              <a:t>	- Can build app for search engine friendly</a:t>
            </a:r>
            <a:endParaRPr lang="th-TH" altLang="en-US" sz="1000">
              <a:ea typeface="Angsana New" panose="020B0502040204020203" pitchFamily="18" charset="-34"/>
              <a:cs typeface="Angsana New" panose="020B0502040204020203" pitchFamily="18" charset="-34"/>
              <a:sym typeface="Wingdings" panose="05000000000000000000" pitchFamily="2" charset="2"/>
            </a:endParaRPr>
          </a:p>
          <a:p>
            <a:r>
              <a:rPr lang="en-US" altLang="en-US" sz="1400">
                <a:solidFill>
                  <a:srgbClr val="DEDEDE"/>
                </a:solidFill>
                <a:latin typeface="Trebuchet MS" panose="020B0603020202020204" pitchFamily="34" charset="0"/>
              </a:rPr>
              <a:t>Existing ASP,NET feature still available</a:t>
            </a:r>
            <a:endParaRPr lang="th-TH" altLang="en-US" sz="1400">
              <a:solidFill>
                <a:srgbClr val="DEDEDE"/>
              </a:solidFill>
              <a:latin typeface="Trebuchet MS" panose="020B0603020202020204" pitchFamily="34" charset="0"/>
              <a:ea typeface="Angsana New" panose="020B0502040204020203" pitchFamily="18" charset="-34"/>
              <a:cs typeface="Angsana New" panose="020B0502040204020203" pitchFamily="18" charset="-34"/>
            </a:endParaRPr>
          </a:p>
          <a:p>
            <a:r>
              <a:rPr lang="th-TH" altLang="en-US" sz="1400">
                <a:solidFill>
                  <a:srgbClr val="DEDEDE"/>
                </a:solidFill>
                <a:latin typeface="Trebuchet MS" panose="020B0603020202020204" pitchFamily="34" charset="0"/>
                <a:ea typeface="Angsana New" panose="020B0502040204020203" pitchFamily="18" charset="-34"/>
                <a:cs typeface="Angsana New" panose="020B0502040204020203" pitchFamily="18" charset="-34"/>
              </a:rPr>
              <a:t>	</a:t>
            </a:r>
            <a:r>
              <a:rPr lang="en-US" altLang="en-US" sz="1400">
                <a:solidFill>
                  <a:srgbClr val="DEDEDE"/>
                </a:solidFill>
                <a:latin typeface="Trebuchet MS" panose="020B0603020202020204" pitchFamily="34" charset="0"/>
                <a:ea typeface="Angsana New" panose="020B0502040204020203" pitchFamily="18" charset="-34"/>
                <a:cs typeface="Angsana New" panose="020B0502040204020203" pitchFamily="18" charset="-34"/>
              </a:rPr>
              <a:t>- All exist asp.net feature still available ex: Master.Page, User Control, Session, Memberdhip</a:t>
            </a:r>
          </a:p>
          <a:p>
            <a:r>
              <a:rPr lang="en-US" altLang="en-US" sz="1400">
                <a:solidFill>
                  <a:srgbClr val="DEDEDE"/>
                </a:solidFill>
                <a:latin typeface="Trebuchet MS" panose="020B0603020202020204" pitchFamily="34" charset="0"/>
                <a:ea typeface="Angsana New" panose="020B0502040204020203" pitchFamily="18" charset="-34"/>
                <a:cs typeface="Angsana New" panose="020B0502040204020203" pitchFamily="18" charset="-34"/>
              </a:rPr>
              <a:t>	- But ViewState and page life cycle are not support</a:t>
            </a:r>
          </a:p>
          <a:p>
            <a:r>
              <a:rPr lang="en-US" altLang="en-US" sz="1400">
                <a:solidFill>
                  <a:srgbClr val="DEDEDE"/>
                </a:solidFill>
                <a:latin typeface="Trebuchet MS" panose="020B0603020202020204" pitchFamily="34" charset="0"/>
              </a:rPr>
              <a:t>Full control of HTML</a:t>
            </a:r>
            <a:endParaRPr lang="th-TH" altLang="en-US" sz="1400">
              <a:solidFill>
                <a:srgbClr val="DEDEDE"/>
              </a:solidFill>
              <a:latin typeface="Trebuchet MS" panose="020B0603020202020204" pitchFamily="34" charset="0"/>
              <a:ea typeface="Angsana New" panose="020B0502040204020203" pitchFamily="18" charset="-34"/>
              <a:cs typeface="Angsana New" panose="020B0502040204020203" pitchFamily="18" charset="-34"/>
            </a:endParaRPr>
          </a:p>
          <a:p>
            <a:r>
              <a:rPr lang="th-TH" altLang="en-US" sz="1400">
                <a:solidFill>
                  <a:srgbClr val="DEDEDE"/>
                </a:solidFill>
                <a:latin typeface="Trebuchet MS" panose="020B0603020202020204" pitchFamily="34" charset="0"/>
                <a:ea typeface="Angsana New" panose="020B0502040204020203" pitchFamily="18" charset="-34"/>
                <a:cs typeface="Angsana New" panose="020B0502040204020203" pitchFamily="18" charset="-34"/>
              </a:rPr>
              <a:t>	</a:t>
            </a:r>
            <a:r>
              <a:rPr lang="en-US" altLang="en-US" sz="1400">
                <a:solidFill>
                  <a:srgbClr val="DEDEDE"/>
                </a:solidFill>
                <a:latin typeface="Trebuchet MS" panose="020B0603020202020204" pitchFamily="34" charset="0"/>
                <a:ea typeface="Angsana New" panose="020B0502040204020203" pitchFamily="18" charset="-34"/>
                <a:cs typeface="Angsana New" panose="020B0502040204020203" pitchFamily="18" charset="-34"/>
              </a:rPr>
              <a:t>- Write only html</a:t>
            </a:r>
          </a:p>
          <a:p>
            <a:r>
              <a:rPr lang="en-US" altLang="en-US" sz="1400">
                <a:solidFill>
                  <a:srgbClr val="DEDEDE"/>
                </a:solidFill>
                <a:latin typeface="Trebuchet MS" panose="020B0603020202020204" pitchFamily="34" charset="0"/>
                <a:ea typeface="Angsana New" panose="020B0502040204020203" pitchFamily="18" charset="-34"/>
                <a:cs typeface="Angsana New" panose="020B0502040204020203" pitchFamily="18" charset="-34"/>
              </a:rPr>
              <a:t>	- no viewstate</a:t>
            </a:r>
            <a:endParaRPr lang="th-TH" altLang="en-US" sz="1400">
              <a:solidFill>
                <a:srgbClr val="DEDEDE"/>
              </a:solidFill>
              <a:latin typeface="Trebuchet MS" panose="020B0603020202020204" pitchFamily="34" charset="0"/>
              <a:ea typeface="Angsana New" panose="020B0502040204020203" pitchFamily="18" charset="-34"/>
              <a:cs typeface="Angsana New" panose="020B0502040204020203" pitchFamily="18" charset="-34"/>
            </a:endParaRPr>
          </a:p>
          <a:p>
            <a:r>
              <a:rPr lang="en-US" altLang="en-US" sz="1400">
                <a:solidFill>
                  <a:srgbClr val="DEDEDE"/>
                </a:solidFill>
                <a:latin typeface="Trebuchet MS" panose="020B0603020202020204" pitchFamily="34" charset="0"/>
                <a:ea typeface="Angsana New" panose="020B0502040204020203" pitchFamily="18" charset="-34"/>
                <a:cs typeface="Angsana New" panose="020B0502040204020203" pitchFamily="18" charset="-34"/>
              </a:rPr>
              <a:t>Open source </a:t>
            </a:r>
          </a:p>
          <a:p>
            <a:r>
              <a:rPr lang="en-US" altLang="en-US" sz="1400">
                <a:solidFill>
                  <a:srgbClr val="DEDEDE"/>
                </a:solidFill>
                <a:latin typeface="Trebuchet MS" panose="020B0603020202020204" pitchFamily="34" charset="0"/>
                <a:ea typeface="Angsana New" panose="020B0502040204020203" pitchFamily="18" charset="-34"/>
                <a:cs typeface="Angsana New" panose="020B0502040204020203" pitchFamily="18" charset="-34"/>
              </a:rPr>
              <a:t>	- under MS-PL license </a:t>
            </a:r>
            <a:endParaRPr lang="th-TH" altLang="en-US" sz="1400">
              <a:solidFill>
                <a:srgbClr val="DEDEDE"/>
              </a:solidFill>
              <a:latin typeface="Trebuchet MS" panose="020B0603020202020204" pitchFamily="34" charset="0"/>
              <a:ea typeface="Angsana New" panose="020B0502040204020203" pitchFamily="18" charset="-34"/>
              <a:cs typeface="Angsana New" panose="020B0502040204020203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47466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>
            <a:extLst>
              <a:ext uri="{FF2B5EF4-FFF2-40B4-BE49-F238E27FC236}">
                <a16:creationId xmlns="" xmlns:a16="http://schemas.microsoft.com/office/drawing/2014/main" id="{A2145C9E-CD0B-4ACE-994D-60A3E5B254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fld id="{2AB7D734-8B9B-49EB-8C4B-414F888F41DA}" type="slidenum">
              <a:rPr lang="en-US" altLang="en-US" sz="1200">
                <a:solidFill>
                  <a:srgbClr val="000000"/>
                </a:solidFill>
              </a:rPr>
              <a:pPr/>
              <a:t>55</a:t>
            </a:fld>
            <a:endParaRPr lang="th-TH" altLang="en-US" sz="1200">
              <a:solidFill>
                <a:srgbClr val="000000"/>
              </a:solidFill>
              <a:ea typeface="Cordia New" panose="020B0502040204020203" pitchFamily="34" charset="-34"/>
            </a:endParaRPr>
          </a:p>
        </p:txBody>
      </p:sp>
      <p:sp>
        <p:nvSpPr>
          <p:cNvPr id="158723" name="Rectangle 2">
            <a:extLst>
              <a:ext uri="{FF2B5EF4-FFF2-40B4-BE49-F238E27FC236}">
                <a16:creationId xmlns="" xmlns:a16="http://schemas.microsoft.com/office/drawing/2014/main" id="{96169B74-D0B2-4CE3-AADB-39B8695A64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>
            <a:extLst>
              <a:ext uri="{FF2B5EF4-FFF2-40B4-BE49-F238E27FC236}">
                <a16:creationId xmlns="" xmlns:a16="http://schemas.microsoft.com/office/drawing/2014/main" id="{3C240787-6DF3-4DDF-87F7-BE3107F748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lvl="1">
              <a:lnSpc>
                <a:spcPct val="95000"/>
              </a:lnSpc>
              <a:spcBef>
                <a:spcPct val="0"/>
              </a:spcBef>
            </a:pPr>
            <a:r>
              <a:rPr lang="en-US" altLang="en-US" sz="1600">
                <a:solidFill>
                  <a:srgbClr val="DEDEDE"/>
                </a:solidFill>
                <a:latin typeface="Trebuchet MS" panose="020B0603020202020204" pitchFamily="34" charset="0"/>
              </a:rPr>
              <a:t>Controller is responsible for handling incoming request </a:t>
            </a:r>
            <a:endParaRPr lang="en-US" altLang="en-US" sz="1800">
              <a:solidFill>
                <a:srgbClr val="DEDEDE"/>
              </a:solidFill>
              <a:latin typeface="Trebuchet MS" panose="020B0603020202020204" pitchFamily="34" charset="0"/>
            </a:endParaRPr>
          </a:p>
          <a:p>
            <a:r>
              <a:rPr lang="en-US" altLang="en-US" sz="1600">
                <a:solidFill>
                  <a:srgbClr val="DEDEDE"/>
                </a:solidFill>
                <a:latin typeface="Trebuchet MS" panose="020B0603020202020204" pitchFamily="34" charset="0"/>
                <a:ea typeface="Angsana New" panose="020B0502040204020203" pitchFamily="18" charset="-34"/>
                <a:cs typeface="Angsana New" panose="020B0502040204020203" pitchFamily="18" charset="-34"/>
              </a:rPr>
              <a:t>	- All public method that implement by </a:t>
            </a:r>
            <a:r>
              <a:rPr lang="en-US" altLang="en-US" noProof="1"/>
              <a:t>Controller</a:t>
            </a:r>
            <a:r>
              <a:rPr lang="en-US" altLang="en-US"/>
              <a:t> class, It can be invoke from web via url.</a:t>
            </a:r>
          </a:p>
          <a:p>
            <a:r>
              <a:rPr lang="en-US" altLang="en-US"/>
              <a:t>	</a:t>
            </a:r>
            <a:endParaRPr lang="th-TH" altLang="en-US">
              <a:ea typeface="Cordia New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52986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>
            <a:extLst>
              <a:ext uri="{FF2B5EF4-FFF2-40B4-BE49-F238E27FC236}">
                <a16:creationId xmlns="" xmlns:a16="http://schemas.microsoft.com/office/drawing/2014/main" id="{B895E8DA-56E2-461F-8C06-9AAE64F259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>
            <a:extLst>
              <a:ext uri="{FF2B5EF4-FFF2-40B4-BE49-F238E27FC236}">
                <a16:creationId xmlns="" xmlns:a16="http://schemas.microsoft.com/office/drawing/2014/main" id="{41E6B779-3418-4F90-823B-104EB5FC99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0116" name="Slide Number Placeholder 3">
            <a:extLst>
              <a:ext uri="{FF2B5EF4-FFF2-40B4-BE49-F238E27FC236}">
                <a16:creationId xmlns="" xmlns:a16="http://schemas.microsoft.com/office/drawing/2014/main" id="{2461AA26-936F-46B8-8CC8-3A02F18DCE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fld id="{94CBB255-ECDB-40BB-AFD6-205DB3CEA61A}" type="slidenum">
              <a:rPr lang="en-US" altLang="en-US" sz="1200">
                <a:solidFill>
                  <a:srgbClr val="00CC99"/>
                </a:solidFill>
              </a:rPr>
              <a:pPr/>
              <a:t>4</a:t>
            </a:fld>
            <a:endParaRPr lang="en-US" altLang="en-US" sz="1200">
              <a:solidFill>
                <a:srgbClr val="00CC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8661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>
            <a:extLst>
              <a:ext uri="{FF2B5EF4-FFF2-40B4-BE49-F238E27FC236}">
                <a16:creationId xmlns="" xmlns:a16="http://schemas.microsoft.com/office/drawing/2014/main" id="{DE85C059-E239-4978-81B1-87CAA7F5AD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fld id="{1026884B-77C7-41F9-B933-B40B15A8DB76}" type="slidenum">
              <a:rPr lang="en-US" altLang="en-US" sz="1200">
                <a:solidFill>
                  <a:srgbClr val="000000"/>
                </a:solidFill>
              </a:rPr>
              <a:pPr/>
              <a:t>56</a:t>
            </a:fld>
            <a:endParaRPr lang="th-TH" altLang="en-US" sz="1200">
              <a:solidFill>
                <a:srgbClr val="000000"/>
              </a:solidFill>
              <a:ea typeface="Cordia New" panose="020B0502040204020203" pitchFamily="34" charset="-34"/>
            </a:endParaRPr>
          </a:p>
        </p:txBody>
      </p:sp>
      <p:sp>
        <p:nvSpPr>
          <p:cNvPr id="160771" name="Rectangle 2">
            <a:extLst>
              <a:ext uri="{FF2B5EF4-FFF2-40B4-BE49-F238E27FC236}">
                <a16:creationId xmlns="" xmlns:a16="http://schemas.microsoft.com/office/drawing/2014/main" id="{15B23D77-0896-4B54-8BC6-EFA0B8CC89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>
            <a:extLst>
              <a:ext uri="{FF2B5EF4-FFF2-40B4-BE49-F238E27FC236}">
                <a16:creationId xmlns="" xmlns:a16="http://schemas.microsoft.com/office/drawing/2014/main" id="{9BEFE8BF-4DA8-4238-898D-5D15E0ECCB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lvl="1">
              <a:lnSpc>
                <a:spcPct val="95000"/>
              </a:lnSpc>
              <a:spcBef>
                <a:spcPct val="0"/>
              </a:spcBef>
            </a:pPr>
            <a:r>
              <a:rPr lang="en-US" altLang="en-US" sz="1600">
                <a:solidFill>
                  <a:srgbClr val="DEDEDE"/>
                </a:solidFill>
                <a:latin typeface="Trebuchet MS" panose="020B0603020202020204" pitchFamily="34" charset="0"/>
              </a:rPr>
              <a:t>Controller is responsible for handling incoming request </a:t>
            </a:r>
            <a:endParaRPr lang="en-US" altLang="en-US" sz="1800">
              <a:solidFill>
                <a:srgbClr val="DEDEDE"/>
              </a:solidFill>
              <a:latin typeface="Trebuchet MS" panose="020B0603020202020204" pitchFamily="34" charset="0"/>
            </a:endParaRPr>
          </a:p>
          <a:p>
            <a:r>
              <a:rPr lang="en-US" altLang="en-US" sz="1600">
                <a:solidFill>
                  <a:srgbClr val="DEDEDE"/>
                </a:solidFill>
                <a:latin typeface="Trebuchet MS" panose="020B0603020202020204" pitchFamily="34" charset="0"/>
                <a:ea typeface="Angsana New" panose="020B0502040204020203" pitchFamily="18" charset="-34"/>
                <a:cs typeface="Angsana New" panose="020B0502040204020203" pitchFamily="18" charset="-34"/>
              </a:rPr>
              <a:t>	- All public method that implement by </a:t>
            </a:r>
            <a:r>
              <a:rPr lang="en-US" altLang="en-US" noProof="1"/>
              <a:t>Controller</a:t>
            </a:r>
            <a:r>
              <a:rPr lang="en-US" altLang="en-US"/>
              <a:t> class, It can be invoke from web via url.</a:t>
            </a:r>
          </a:p>
          <a:p>
            <a:r>
              <a:rPr lang="en-US" altLang="en-US"/>
              <a:t>	</a:t>
            </a:r>
            <a:endParaRPr lang="th-TH" altLang="en-US">
              <a:ea typeface="Cordia New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763655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>
            <a:extLst>
              <a:ext uri="{FF2B5EF4-FFF2-40B4-BE49-F238E27FC236}">
                <a16:creationId xmlns="" xmlns:a16="http://schemas.microsoft.com/office/drawing/2014/main" id="{7C9E6B63-0FE1-4E9E-9727-8E12DE627F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fld id="{37EC2945-A5E5-40C2-8C1B-B1C27C759155}" type="slidenum">
              <a:rPr lang="en-US" altLang="en-US" sz="1200">
                <a:solidFill>
                  <a:srgbClr val="000000"/>
                </a:solidFill>
              </a:rPr>
              <a:pPr/>
              <a:t>58</a:t>
            </a:fld>
            <a:endParaRPr lang="th-TH" altLang="en-US" sz="1200">
              <a:solidFill>
                <a:srgbClr val="000000"/>
              </a:solidFill>
              <a:ea typeface="Cordia New" panose="020B0502040204020203" pitchFamily="34" charset="-34"/>
            </a:endParaRPr>
          </a:p>
        </p:txBody>
      </p:sp>
      <p:sp>
        <p:nvSpPr>
          <p:cNvPr id="163843" name="Rectangle 2">
            <a:extLst>
              <a:ext uri="{FF2B5EF4-FFF2-40B4-BE49-F238E27FC236}">
                <a16:creationId xmlns="" xmlns:a16="http://schemas.microsoft.com/office/drawing/2014/main" id="{AEB33425-27D3-428D-BDC1-EF14142550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>
            <a:extLst>
              <a:ext uri="{FF2B5EF4-FFF2-40B4-BE49-F238E27FC236}">
                <a16:creationId xmlns="" xmlns:a16="http://schemas.microsoft.com/office/drawing/2014/main" id="{30B2F748-F332-42C2-BAF0-CAF8B45848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lvl="1">
              <a:lnSpc>
                <a:spcPct val="95000"/>
              </a:lnSpc>
              <a:spcBef>
                <a:spcPct val="0"/>
              </a:spcBef>
            </a:pPr>
            <a:endParaRPr lang="th-TH" altLang="en-US">
              <a:ea typeface="Cordia New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383499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>
            <a:extLst>
              <a:ext uri="{FF2B5EF4-FFF2-40B4-BE49-F238E27FC236}">
                <a16:creationId xmlns="" xmlns:a16="http://schemas.microsoft.com/office/drawing/2014/main" id="{384460C6-CD9B-40EC-BA3F-BFE95AD7ED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fld id="{71F1FBC8-6FB5-4EA2-9592-46529A39D8C2}" type="slidenum">
              <a:rPr lang="en-US" altLang="en-US" sz="1200">
                <a:solidFill>
                  <a:srgbClr val="000000"/>
                </a:solidFill>
              </a:rPr>
              <a:pPr/>
              <a:t>59</a:t>
            </a:fld>
            <a:endParaRPr lang="th-TH" altLang="en-US" sz="1200">
              <a:solidFill>
                <a:srgbClr val="000000"/>
              </a:solidFill>
              <a:ea typeface="Cordia New" panose="020B0502040204020203" pitchFamily="34" charset="-34"/>
            </a:endParaRPr>
          </a:p>
        </p:txBody>
      </p:sp>
      <p:sp>
        <p:nvSpPr>
          <p:cNvPr id="165891" name="Rectangle 2">
            <a:extLst>
              <a:ext uri="{FF2B5EF4-FFF2-40B4-BE49-F238E27FC236}">
                <a16:creationId xmlns="" xmlns:a16="http://schemas.microsoft.com/office/drawing/2014/main" id="{C92925CC-5701-4ADE-94B1-47E1EB716E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>
            <a:extLst>
              <a:ext uri="{FF2B5EF4-FFF2-40B4-BE49-F238E27FC236}">
                <a16:creationId xmlns="" xmlns:a16="http://schemas.microsoft.com/office/drawing/2014/main" id="{41E94E07-70DA-4B60-ABBA-0A2E7FBC40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solidFill>
                  <a:schemeClr val="bg1"/>
                </a:solidFill>
              </a:rPr>
              <a:t>Uses the ‘Page Controller’ pattern</a:t>
            </a:r>
            <a:r>
              <a:rPr lang="th-TH" altLang="en-US">
                <a:solidFill>
                  <a:schemeClr val="bg1"/>
                </a:solidFill>
                <a:ea typeface="Cordia New" panose="020B0502040204020203" pitchFamily="34" charset="-34"/>
              </a:rPr>
              <a:t>. </a:t>
            </a:r>
            <a:r>
              <a:rPr lang="en-US" altLang="en-US">
                <a:solidFill>
                  <a:schemeClr val="bg1"/>
                </a:solidFill>
              </a:rPr>
              <a:t>Each page has a code</a:t>
            </a:r>
            <a:r>
              <a:rPr lang="th-TH" altLang="en-US">
                <a:solidFill>
                  <a:schemeClr val="bg1"/>
                </a:solidFill>
                <a:ea typeface="Cordia New" panose="020B0502040204020203" pitchFamily="34" charset="-34"/>
              </a:rPr>
              <a:t>-</a:t>
            </a:r>
            <a:r>
              <a:rPr lang="en-US" altLang="en-US">
                <a:solidFill>
                  <a:schemeClr val="bg1"/>
                </a:solidFill>
              </a:rPr>
              <a:t>behind class that acts as a controller and is responsible for rendering the layout</a:t>
            </a:r>
            <a:r>
              <a:rPr lang="th-TH" altLang="en-US">
                <a:solidFill>
                  <a:schemeClr val="bg1"/>
                </a:solidFill>
                <a:ea typeface="Cordia New" panose="020B0502040204020203" pitchFamily="34" charset="-34"/>
              </a:rPr>
              <a:t>.</a:t>
            </a:r>
            <a:endParaRPr lang="th-TH" altLang="en-US">
              <a:solidFill>
                <a:schemeClr val="bg1"/>
              </a:solidFill>
              <a:ea typeface="Angsana New" panose="020B0502040204020203" pitchFamily="18" charset="-34"/>
              <a:cs typeface="Angsana New" panose="020B0502040204020203" pitchFamily="18" charset="-34"/>
            </a:endParaRPr>
          </a:p>
          <a:p>
            <a:pPr>
              <a:spcBef>
                <a:spcPct val="0"/>
              </a:spcBef>
            </a:pPr>
            <a:endParaRPr lang="th-TH" altLang="en-US">
              <a:solidFill>
                <a:schemeClr val="bg1"/>
              </a:solidFill>
              <a:ea typeface="Angsana New" panose="020B0502040204020203" pitchFamily="18" charset="-34"/>
              <a:cs typeface="Angsana New" panose="020B0502040204020203" pitchFamily="18" charset="-34"/>
            </a:endParaRPr>
          </a:p>
          <a:p>
            <a:pPr>
              <a:spcBef>
                <a:spcPct val="50000"/>
              </a:spcBef>
            </a:pPr>
            <a:r>
              <a:rPr lang="en-US" altLang="en-US">
                <a:solidFill>
                  <a:schemeClr val="bg1"/>
                </a:solidFill>
              </a:rPr>
              <a:t>Uses the ‘Front Controller’ pattern. There is a single central controller for all pages to process web application requests and facilitates a rich routing architecture</a:t>
            </a:r>
            <a:endParaRPr lang="th-TH" altLang="en-US">
              <a:solidFill>
                <a:schemeClr val="bg1"/>
              </a:solidFill>
              <a:ea typeface="Cordia New" panose="020B0502040204020203" pitchFamily="34" charset="-34"/>
            </a:endParaRPr>
          </a:p>
          <a:p>
            <a:pPr>
              <a:spcBef>
                <a:spcPct val="0"/>
              </a:spcBef>
            </a:pPr>
            <a:endParaRPr lang="th-TH" altLang="en-US">
              <a:solidFill>
                <a:schemeClr val="bg1"/>
              </a:solidFill>
              <a:ea typeface="Angsana New" panose="020B0502040204020203" pitchFamily="18" charset="-34"/>
              <a:cs typeface="Angsana New" panose="020B0502040204020203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659643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Slide Image Placeholder 1">
            <a:extLst>
              <a:ext uri="{FF2B5EF4-FFF2-40B4-BE49-F238E27FC236}">
                <a16:creationId xmlns="" xmlns:a16="http://schemas.microsoft.com/office/drawing/2014/main" id="{D9B465E4-8315-4107-BEA3-9E11E34216E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7939" name="Notes Placeholder 2">
            <a:extLst>
              <a:ext uri="{FF2B5EF4-FFF2-40B4-BE49-F238E27FC236}">
                <a16:creationId xmlns="" xmlns:a16="http://schemas.microsoft.com/office/drawing/2014/main" id="{4A62988D-5E6B-493A-B236-22BA1DCE9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167940" name="Slide Number Placeholder 3">
            <a:extLst>
              <a:ext uri="{FF2B5EF4-FFF2-40B4-BE49-F238E27FC236}">
                <a16:creationId xmlns="" xmlns:a16="http://schemas.microsoft.com/office/drawing/2014/main" id="{6C9743BA-8D37-46F0-8780-4B1C203B27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fld id="{5C842E58-EC35-49A0-812F-D583A8B91ADE}" type="slidenum">
              <a:rPr lang="en-US" altLang="en-US" sz="1200">
                <a:solidFill>
                  <a:srgbClr val="00CC99"/>
                </a:solidFill>
              </a:rPr>
              <a:pPr/>
              <a:t>60</a:t>
            </a:fld>
            <a:endParaRPr lang="en-US" altLang="en-US" sz="1200">
              <a:solidFill>
                <a:srgbClr val="00CC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0836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Image Placeholder 1">
            <a:extLst>
              <a:ext uri="{FF2B5EF4-FFF2-40B4-BE49-F238E27FC236}">
                <a16:creationId xmlns="" xmlns:a16="http://schemas.microsoft.com/office/drawing/2014/main" id="{183BED56-B616-414B-8D38-15DCBBB5E0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9987" name="Notes Placeholder 2">
            <a:extLst>
              <a:ext uri="{FF2B5EF4-FFF2-40B4-BE49-F238E27FC236}">
                <a16:creationId xmlns="" xmlns:a16="http://schemas.microsoft.com/office/drawing/2014/main" id="{D33F3A8C-5E2F-4A07-928B-7514C2C8B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169988" name="Slide Number Placeholder 3">
            <a:extLst>
              <a:ext uri="{FF2B5EF4-FFF2-40B4-BE49-F238E27FC236}">
                <a16:creationId xmlns="" xmlns:a16="http://schemas.microsoft.com/office/drawing/2014/main" id="{A2889343-0CEE-4690-9E19-E2A01EC7D4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fld id="{4FBE58A5-4396-42BE-863F-B82F685D5CD7}" type="slidenum">
              <a:rPr lang="en-US" altLang="en-US" sz="1200">
                <a:solidFill>
                  <a:srgbClr val="000000"/>
                </a:solidFill>
              </a:rPr>
              <a:pPr/>
              <a:t>61</a:t>
            </a:fld>
            <a:endParaRPr lang="en-US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2418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Slide Image Placeholder 1">
            <a:extLst>
              <a:ext uri="{FF2B5EF4-FFF2-40B4-BE49-F238E27FC236}">
                <a16:creationId xmlns="" xmlns:a16="http://schemas.microsoft.com/office/drawing/2014/main" id="{E7A18443-3AC5-4E2C-958E-EAAEF83F2D7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Notes Placeholder 2">
            <a:extLst>
              <a:ext uri="{FF2B5EF4-FFF2-40B4-BE49-F238E27FC236}">
                <a16:creationId xmlns="" xmlns:a16="http://schemas.microsoft.com/office/drawing/2014/main" id="{7918A16E-F93A-4900-8ED6-A07306157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180228" name="Slide Number Placeholder 3">
            <a:extLst>
              <a:ext uri="{FF2B5EF4-FFF2-40B4-BE49-F238E27FC236}">
                <a16:creationId xmlns="" xmlns:a16="http://schemas.microsoft.com/office/drawing/2014/main" id="{344DF17F-643B-4D20-B24E-7EBF767650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fld id="{73048AED-CE47-47A9-9D47-F45A3079121F}" type="slidenum">
              <a:rPr lang="en-US" altLang="en-US" sz="1200"/>
              <a:pPr/>
              <a:t>70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3857631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Slide Image Placeholder 1">
            <a:extLst>
              <a:ext uri="{FF2B5EF4-FFF2-40B4-BE49-F238E27FC236}">
                <a16:creationId xmlns="" xmlns:a16="http://schemas.microsoft.com/office/drawing/2014/main" id="{77039A87-232E-4FD3-A06F-50FFBE4ABC1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2275" name="Notes Placeholder 2">
            <a:extLst>
              <a:ext uri="{FF2B5EF4-FFF2-40B4-BE49-F238E27FC236}">
                <a16:creationId xmlns="" xmlns:a16="http://schemas.microsoft.com/office/drawing/2014/main" id="{08C85DCF-1315-4C98-859D-525772FC9E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182276" name="Slide Number Placeholder 3">
            <a:extLst>
              <a:ext uri="{FF2B5EF4-FFF2-40B4-BE49-F238E27FC236}">
                <a16:creationId xmlns="" xmlns:a16="http://schemas.microsoft.com/office/drawing/2014/main" id="{0984087B-FB31-42B5-A919-7E4A923D92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fld id="{11F9A275-58F9-4275-A5C8-949F4144361C}" type="slidenum">
              <a:rPr lang="en-US" altLang="en-US" sz="1200">
                <a:solidFill>
                  <a:srgbClr val="00CC99"/>
                </a:solidFill>
              </a:rPr>
              <a:pPr/>
              <a:t>71</a:t>
            </a:fld>
            <a:endParaRPr lang="en-US" altLang="en-US" sz="1200">
              <a:solidFill>
                <a:srgbClr val="00CC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388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Slide Image Placeholder 1">
            <a:extLst>
              <a:ext uri="{FF2B5EF4-FFF2-40B4-BE49-F238E27FC236}">
                <a16:creationId xmlns="" xmlns:a16="http://schemas.microsoft.com/office/drawing/2014/main" id="{596BE5EB-4D39-4DBC-9376-7B4618C30BA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8419" name="Notes Placeholder 2">
            <a:extLst>
              <a:ext uri="{FF2B5EF4-FFF2-40B4-BE49-F238E27FC236}">
                <a16:creationId xmlns="" xmlns:a16="http://schemas.microsoft.com/office/drawing/2014/main" id="{A4CC34E9-38C1-47BD-9F97-A9AE597F1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188420" name="Slide Number Placeholder 3">
            <a:extLst>
              <a:ext uri="{FF2B5EF4-FFF2-40B4-BE49-F238E27FC236}">
                <a16:creationId xmlns="" xmlns:a16="http://schemas.microsoft.com/office/drawing/2014/main" id="{ED882BB5-F0A6-4FCA-AF21-5410C134B8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fld id="{6BF0757C-AD25-40D1-BF49-7C5E215D6D08}" type="slidenum">
              <a:rPr lang="en-US" altLang="en-US" sz="1200"/>
              <a:pPr/>
              <a:t>76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565779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>
            <a:extLst>
              <a:ext uri="{FF2B5EF4-FFF2-40B4-BE49-F238E27FC236}">
                <a16:creationId xmlns="" xmlns:a16="http://schemas.microsoft.com/office/drawing/2014/main" id="{11D1519B-2573-4456-A83C-E1A21235C8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CDF28C8-FBFF-4D6D-A0C0-1A5AAB72E88A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</a:pPr>
              <a:t>77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90467" name="Rectangle 2">
            <a:extLst>
              <a:ext uri="{FF2B5EF4-FFF2-40B4-BE49-F238E27FC236}">
                <a16:creationId xmlns="" xmlns:a16="http://schemas.microsoft.com/office/drawing/2014/main" id="{E34DF4E8-2D95-496C-B430-FDE7E0FDC9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8" name="Rectangle 3">
            <a:extLst>
              <a:ext uri="{FF2B5EF4-FFF2-40B4-BE49-F238E27FC236}">
                <a16:creationId xmlns="" xmlns:a16="http://schemas.microsoft.com/office/drawing/2014/main" id="{6429727F-C663-4E28-B85B-17DED8C890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47379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>
            <a:extLst>
              <a:ext uri="{FF2B5EF4-FFF2-40B4-BE49-F238E27FC236}">
                <a16:creationId xmlns="" xmlns:a16="http://schemas.microsoft.com/office/drawing/2014/main" id="{72612E76-64C8-4DEB-BF4C-5CBE9F8F07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1359F0F-6180-42B0-8412-9EBE397DC672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</a:pPr>
              <a:t>78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92515" name="Rectangle 2">
            <a:extLst>
              <a:ext uri="{FF2B5EF4-FFF2-40B4-BE49-F238E27FC236}">
                <a16:creationId xmlns="" xmlns:a16="http://schemas.microsoft.com/office/drawing/2014/main" id="{72D23A24-734A-43EC-A4CC-3EEAE588B0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6" name="Rectangle 3">
            <a:extLst>
              <a:ext uri="{FF2B5EF4-FFF2-40B4-BE49-F238E27FC236}">
                <a16:creationId xmlns="" xmlns:a16="http://schemas.microsoft.com/office/drawing/2014/main" id="{860172EA-1079-4674-AFB5-4D3CF7E77E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2228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>
            <a:extLst>
              <a:ext uri="{FF2B5EF4-FFF2-40B4-BE49-F238E27FC236}">
                <a16:creationId xmlns="" xmlns:a16="http://schemas.microsoft.com/office/drawing/2014/main" id="{6141296A-85C3-4B5D-A405-FC7FCC4636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Notes Placeholder 2">
            <a:extLst>
              <a:ext uri="{FF2B5EF4-FFF2-40B4-BE49-F238E27FC236}">
                <a16:creationId xmlns="" xmlns:a16="http://schemas.microsoft.com/office/drawing/2014/main" id="{597C5408-A893-4FC8-A9D3-D31A9A55F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2164" name="Slide Number Placeholder 3">
            <a:extLst>
              <a:ext uri="{FF2B5EF4-FFF2-40B4-BE49-F238E27FC236}">
                <a16:creationId xmlns="" xmlns:a16="http://schemas.microsoft.com/office/drawing/2014/main" id="{0653FA1C-C88E-4048-9303-5DC4BFE4A2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fld id="{F2595C54-0375-4868-867F-CF0C1B468EAE}" type="slidenum">
              <a:rPr lang="en-US" altLang="en-US" sz="1200"/>
              <a:pPr/>
              <a:t>5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1094522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>
            <a:extLst>
              <a:ext uri="{FF2B5EF4-FFF2-40B4-BE49-F238E27FC236}">
                <a16:creationId xmlns="" xmlns:a16="http://schemas.microsoft.com/office/drawing/2014/main" id="{25DF5D2D-7604-46AD-8BB0-63B02B6B9D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F4B188E-7E19-4F01-ACFD-7FFE89E32138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</a:pPr>
              <a:t>79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94563" name="Rectangle 2">
            <a:extLst>
              <a:ext uri="{FF2B5EF4-FFF2-40B4-BE49-F238E27FC236}">
                <a16:creationId xmlns="" xmlns:a16="http://schemas.microsoft.com/office/drawing/2014/main" id="{24DCDDD2-32D6-4AB9-90C6-B0B7C8BF4A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4" name="Rectangle 3">
            <a:extLst>
              <a:ext uri="{FF2B5EF4-FFF2-40B4-BE49-F238E27FC236}">
                <a16:creationId xmlns="" xmlns:a16="http://schemas.microsoft.com/office/drawing/2014/main" id="{60288DA9-BE0D-4C20-9906-084CB45C9F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05612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>
            <a:extLst>
              <a:ext uri="{FF2B5EF4-FFF2-40B4-BE49-F238E27FC236}">
                <a16:creationId xmlns="" xmlns:a16="http://schemas.microsoft.com/office/drawing/2014/main" id="{EBD7EAA3-3347-4ACE-B17B-BD7E4F99BA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7E1C03E-2158-457C-9795-B1D2F94C5CE3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</a:pPr>
              <a:t>80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96611" name="Rectangle 2">
            <a:extLst>
              <a:ext uri="{FF2B5EF4-FFF2-40B4-BE49-F238E27FC236}">
                <a16:creationId xmlns="" xmlns:a16="http://schemas.microsoft.com/office/drawing/2014/main" id="{5FE7E12D-5BEC-458A-8E20-11CE43E60E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13063" y="530225"/>
            <a:ext cx="3540125" cy="2654300"/>
          </a:xfrm>
          <a:ln/>
        </p:spPr>
      </p:sp>
      <p:sp>
        <p:nvSpPr>
          <p:cNvPr id="196612" name="Rectangle 3">
            <a:extLst>
              <a:ext uri="{FF2B5EF4-FFF2-40B4-BE49-F238E27FC236}">
                <a16:creationId xmlns="" xmlns:a16="http://schemas.microsoft.com/office/drawing/2014/main" id="{3CC87308-DDCF-4DA2-A5ED-D32C214848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82746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7">
            <a:extLst>
              <a:ext uri="{FF2B5EF4-FFF2-40B4-BE49-F238E27FC236}">
                <a16:creationId xmlns="" xmlns:a16="http://schemas.microsoft.com/office/drawing/2014/main" id="{B8E99AA5-5AD8-4BD3-88C6-552C7EE50B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978F896-2B5A-49BB-93EC-A62D335F932F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</a:pPr>
              <a:t>81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98659" name="Rectangle 2">
            <a:extLst>
              <a:ext uri="{FF2B5EF4-FFF2-40B4-BE49-F238E27FC236}">
                <a16:creationId xmlns="" xmlns:a16="http://schemas.microsoft.com/office/drawing/2014/main" id="{9DED86AB-7373-45A7-9F67-59A87AE6DC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13063" y="530225"/>
            <a:ext cx="3540125" cy="2654300"/>
          </a:xfrm>
          <a:ln/>
        </p:spPr>
      </p:sp>
      <p:sp>
        <p:nvSpPr>
          <p:cNvPr id="198660" name="Rectangle 3">
            <a:extLst>
              <a:ext uri="{FF2B5EF4-FFF2-40B4-BE49-F238E27FC236}">
                <a16:creationId xmlns="" xmlns:a16="http://schemas.microsoft.com/office/drawing/2014/main" id="{671806BB-D0B3-4951-8CAE-A8B1D833A7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72160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>
            <a:extLst>
              <a:ext uri="{FF2B5EF4-FFF2-40B4-BE49-F238E27FC236}">
                <a16:creationId xmlns="" xmlns:a16="http://schemas.microsoft.com/office/drawing/2014/main" id="{36397CA1-99A7-432B-962A-7F015073CF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323B776-62B4-4D3A-93AD-82BA466763F7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</a:pPr>
              <a:t>82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00707" name="Rectangle 7">
            <a:extLst>
              <a:ext uri="{FF2B5EF4-FFF2-40B4-BE49-F238E27FC236}">
                <a16:creationId xmlns="" xmlns:a16="http://schemas.microsoft.com/office/drawing/2014/main" id="{6C443071-E68B-48FE-A75C-0C0F45AD483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0" y="6723063"/>
            <a:ext cx="4057650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0708" name="Rectangle 2">
            <a:extLst>
              <a:ext uri="{FF2B5EF4-FFF2-40B4-BE49-F238E27FC236}">
                <a16:creationId xmlns="" xmlns:a16="http://schemas.microsoft.com/office/drawing/2014/main" id="{33A457F8-CB43-46D0-90B1-CD29AD29AD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11475" y="530225"/>
            <a:ext cx="3541713" cy="2655888"/>
          </a:xfrm>
          <a:ln/>
        </p:spPr>
      </p:sp>
      <p:sp>
        <p:nvSpPr>
          <p:cNvPr id="200709" name="Rectangle 3">
            <a:extLst>
              <a:ext uri="{FF2B5EF4-FFF2-40B4-BE49-F238E27FC236}">
                <a16:creationId xmlns="" xmlns:a16="http://schemas.microsoft.com/office/drawing/2014/main" id="{9764061C-4043-479C-B4EE-1034C92C28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0950" y="3360738"/>
            <a:ext cx="6861175" cy="31861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693738" lvl="1" indent="-236538"/>
            <a:endParaRPr lang="en-US" altLang="en-US" sz="1000"/>
          </a:p>
        </p:txBody>
      </p:sp>
    </p:spTree>
    <p:extLst>
      <p:ext uri="{BB962C8B-B14F-4D97-AF65-F5344CB8AC3E}">
        <p14:creationId xmlns:p14="http://schemas.microsoft.com/office/powerpoint/2010/main" val="31026823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7">
            <a:extLst>
              <a:ext uri="{FF2B5EF4-FFF2-40B4-BE49-F238E27FC236}">
                <a16:creationId xmlns="" xmlns:a16="http://schemas.microsoft.com/office/drawing/2014/main" id="{433BF05A-1860-4704-819D-D4A01EDD22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582C686-28DD-49AB-9984-9E3D21F506DA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</a:pPr>
              <a:t>83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02755" name="Rectangle 2">
            <a:extLst>
              <a:ext uri="{FF2B5EF4-FFF2-40B4-BE49-F238E27FC236}">
                <a16:creationId xmlns="" xmlns:a16="http://schemas.microsoft.com/office/drawing/2014/main" id="{6938C60D-C4F5-4D60-A5A1-695D498778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13063" y="530225"/>
            <a:ext cx="3540125" cy="2654300"/>
          </a:xfrm>
          <a:ln/>
        </p:spPr>
      </p:sp>
      <p:sp>
        <p:nvSpPr>
          <p:cNvPr id="202756" name="Rectangle 3">
            <a:extLst>
              <a:ext uri="{FF2B5EF4-FFF2-40B4-BE49-F238E27FC236}">
                <a16:creationId xmlns="" xmlns:a16="http://schemas.microsoft.com/office/drawing/2014/main" id="{0B294648-94C3-4041-932B-FCA53DD9D9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52455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7">
            <a:extLst>
              <a:ext uri="{FF2B5EF4-FFF2-40B4-BE49-F238E27FC236}">
                <a16:creationId xmlns="" xmlns:a16="http://schemas.microsoft.com/office/drawing/2014/main" id="{617D5B95-5F88-4C11-9D9F-E3A6F09642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582A1C9-20F4-4B6E-A1FD-AA99EA75E865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</a:pPr>
              <a:t>84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04803" name="Rectangle 2">
            <a:extLst>
              <a:ext uri="{FF2B5EF4-FFF2-40B4-BE49-F238E27FC236}">
                <a16:creationId xmlns="" xmlns:a16="http://schemas.microsoft.com/office/drawing/2014/main" id="{1CC2EB52-A450-4730-865F-8712C630E4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13063" y="530225"/>
            <a:ext cx="3540125" cy="2654300"/>
          </a:xfrm>
          <a:ln/>
        </p:spPr>
      </p:sp>
      <p:sp>
        <p:nvSpPr>
          <p:cNvPr id="204804" name="Rectangle 3">
            <a:extLst>
              <a:ext uri="{FF2B5EF4-FFF2-40B4-BE49-F238E27FC236}">
                <a16:creationId xmlns="" xmlns:a16="http://schemas.microsoft.com/office/drawing/2014/main" id="{469F415E-FE20-4134-A599-1F60664B45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49754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>
            <a:extLst>
              <a:ext uri="{FF2B5EF4-FFF2-40B4-BE49-F238E27FC236}">
                <a16:creationId xmlns="" xmlns:a16="http://schemas.microsoft.com/office/drawing/2014/main" id="{F36E4FFA-D81C-4806-ACE3-5820C94036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57B61B1-79F8-4F35-B589-166347840DB5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</a:pPr>
              <a:t>85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06851" name="Rectangle 2">
            <a:extLst>
              <a:ext uri="{FF2B5EF4-FFF2-40B4-BE49-F238E27FC236}">
                <a16:creationId xmlns="" xmlns:a16="http://schemas.microsoft.com/office/drawing/2014/main" id="{0EEBCDEC-6D12-477F-84B0-58CE20870F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2" name="Rectangle 3">
            <a:extLst>
              <a:ext uri="{FF2B5EF4-FFF2-40B4-BE49-F238E27FC236}">
                <a16:creationId xmlns="" xmlns:a16="http://schemas.microsoft.com/office/drawing/2014/main" id="{40CA257E-05AD-4A6F-979F-860A2F7B45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57952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7">
            <a:extLst>
              <a:ext uri="{FF2B5EF4-FFF2-40B4-BE49-F238E27FC236}">
                <a16:creationId xmlns="" xmlns:a16="http://schemas.microsoft.com/office/drawing/2014/main" id="{21992511-D17E-4F0C-A9FF-342371417E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4A358DC-DA6F-4F63-81DD-C33AE8FD6EE8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</a:pPr>
              <a:t>86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08899" name="Rectangle 2">
            <a:extLst>
              <a:ext uri="{FF2B5EF4-FFF2-40B4-BE49-F238E27FC236}">
                <a16:creationId xmlns="" xmlns:a16="http://schemas.microsoft.com/office/drawing/2014/main" id="{005E74F6-C235-4078-BC65-4C5F785194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13063" y="530225"/>
            <a:ext cx="3540125" cy="2654300"/>
          </a:xfrm>
          <a:ln/>
        </p:spPr>
      </p:sp>
      <p:sp>
        <p:nvSpPr>
          <p:cNvPr id="208900" name="Rectangle 3">
            <a:extLst>
              <a:ext uri="{FF2B5EF4-FFF2-40B4-BE49-F238E27FC236}">
                <a16:creationId xmlns="" xmlns:a16="http://schemas.microsoft.com/office/drawing/2014/main" id="{1E6FB818-B349-4B3E-A817-360F219AFF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46408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7">
            <a:extLst>
              <a:ext uri="{FF2B5EF4-FFF2-40B4-BE49-F238E27FC236}">
                <a16:creationId xmlns="" xmlns:a16="http://schemas.microsoft.com/office/drawing/2014/main" id="{826B1EB3-D179-48A4-A8AB-EC708AC610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E2F67C6-B688-44F7-9705-1206CC2C6462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</a:pPr>
              <a:t>87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10947" name="Rectangle 2">
            <a:extLst>
              <a:ext uri="{FF2B5EF4-FFF2-40B4-BE49-F238E27FC236}">
                <a16:creationId xmlns="" xmlns:a16="http://schemas.microsoft.com/office/drawing/2014/main" id="{AEA7B0B2-229E-4C10-BF9C-9F91EE2225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13063" y="530225"/>
            <a:ext cx="3540125" cy="2654300"/>
          </a:xfrm>
          <a:ln/>
        </p:spPr>
      </p:sp>
      <p:sp>
        <p:nvSpPr>
          <p:cNvPr id="210948" name="Rectangle 3">
            <a:extLst>
              <a:ext uri="{FF2B5EF4-FFF2-40B4-BE49-F238E27FC236}">
                <a16:creationId xmlns="" xmlns:a16="http://schemas.microsoft.com/office/drawing/2014/main" id="{7EC69D3B-1D0C-4A2F-AFC2-B903482AA1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94863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7">
            <a:extLst>
              <a:ext uri="{FF2B5EF4-FFF2-40B4-BE49-F238E27FC236}">
                <a16:creationId xmlns="" xmlns:a16="http://schemas.microsoft.com/office/drawing/2014/main" id="{F3F5AE98-E27A-4CD0-9D16-4695FD7503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54CBF3F-6951-4C99-AC85-FDD1D3756D35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</a:pPr>
              <a:t>88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12995" name="Rectangle 2">
            <a:extLst>
              <a:ext uri="{FF2B5EF4-FFF2-40B4-BE49-F238E27FC236}">
                <a16:creationId xmlns="" xmlns:a16="http://schemas.microsoft.com/office/drawing/2014/main" id="{7CA7EE79-1954-4A74-A222-3CFFA02032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13063" y="530225"/>
            <a:ext cx="3540125" cy="2654300"/>
          </a:xfrm>
          <a:ln/>
        </p:spPr>
      </p:sp>
      <p:sp>
        <p:nvSpPr>
          <p:cNvPr id="212996" name="Rectangle 3">
            <a:extLst>
              <a:ext uri="{FF2B5EF4-FFF2-40B4-BE49-F238E27FC236}">
                <a16:creationId xmlns="" xmlns:a16="http://schemas.microsoft.com/office/drawing/2014/main" id="{B0F0F4ED-53F9-41DC-B08F-38A3223049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2654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="" xmlns:a16="http://schemas.microsoft.com/office/drawing/2014/main" id="{90F66818-DABD-4F63-87D2-6760FF5B81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416425"/>
            <a:ext cx="5140325" cy="4181475"/>
          </a:xfrm>
          <a:noFill/>
        </p:spPr>
        <p:txBody>
          <a:bodyPr lIns="92065" tIns="44446" rIns="92065" bIns="44446"/>
          <a:lstStyle/>
          <a:p>
            <a:r>
              <a:rPr lang="en-US" altLang="en-US"/>
              <a:t>The slides for this text are organized into chapters. This lecture covers Chapter 7.</a:t>
            </a:r>
          </a:p>
          <a:p>
            <a:endParaRPr lang="en-US" altLang="en-US"/>
          </a:p>
          <a:p>
            <a:r>
              <a:rPr lang="en-US" altLang="en-US"/>
              <a:t>Chapter 1: Introduction to Database Systems</a:t>
            </a:r>
          </a:p>
          <a:p>
            <a:r>
              <a:rPr lang="en-US" altLang="en-US"/>
              <a:t>Chapter 2: The Entity-Relationship Model	</a:t>
            </a:r>
          </a:p>
          <a:p>
            <a:r>
              <a:rPr lang="en-US" altLang="en-US"/>
              <a:t>Chapter 3: The Relational Model</a:t>
            </a:r>
          </a:p>
          <a:p>
            <a:r>
              <a:rPr lang="en-US" altLang="en-US"/>
              <a:t>Chapter 4 (Part A): Relational Algebra</a:t>
            </a:r>
          </a:p>
          <a:p>
            <a:r>
              <a:rPr lang="en-US" altLang="en-US"/>
              <a:t>Chapter 4 (Part B): Relational Calculus</a:t>
            </a:r>
          </a:p>
          <a:p>
            <a:r>
              <a:rPr lang="en-US" altLang="en-US"/>
              <a:t>Chapter 5: SQL: Queries, Programming, Triggers</a:t>
            </a:r>
          </a:p>
          <a:p>
            <a:r>
              <a:rPr lang="en-US" altLang="en-US"/>
              <a:t>Chapter 6: Query-by-Example (QBE)</a:t>
            </a:r>
          </a:p>
          <a:p>
            <a:r>
              <a:rPr lang="en-US" altLang="en-US"/>
              <a:t>Chapter 7: Storing Data: Disks and Files</a:t>
            </a:r>
          </a:p>
          <a:p>
            <a:r>
              <a:rPr lang="en-US" altLang="en-US"/>
              <a:t>Chapter 8: File Organizations and Indexing</a:t>
            </a:r>
          </a:p>
          <a:p>
            <a:r>
              <a:rPr lang="en-US" altLang="en-US"/>
              <a:t>Chapter 9: Tree-Structured Indexing</a:t>
            </a:r>
          </a:p>
          <a:p>
            <a:r>
              <a:rPr lang="en-US" altLang="en-US"/>
              <a:t>Chapter 10: Hash-Based Indexing</a:t>
            </a:r>
          </a:p>
          <a:p>
            <a:r>
              <a:rPr lang="en-US" altLang="en-US"/>
              <a:t>Chapter 11: External Sorting</a:t>
            </a:r>
          </a:p>
          <a:p>
            <a:r>
              <a:rPr lang="en-US" altLang="en-US"/>
              <a:t>Chapter 12 (Part A): Evaluation of Relational Operators</a:t>
            </a:r>
          </a:p>
          <a:p>
            <a:r>
              <a:rPr lang="en-US" altLang="en-US"/>
              <a:t>Chapter 12 (Part B): Evaluation of Relational Operators: Other Techniques</a:t>
            </a:r>
          </a:p>
          <a:p>
            <a:r>
              <a:rPr lang="en-US" altLang="en-US"/>
              <a:t>Chapter 13: Introduction to Query Optimization</a:t>
            </a:r>
          </a:p>
          <a:p>
            <a:r>
              <a:rPr lang="en-US" altLang="en-US"/>
              <a:t>Chapter 14: A Typical Relational Optimizer</a:t>
            </a:r>
          </a:p>
          <a:p>
            <a:r>
              <a:rPr lang="en-US" altLang="en-US"/>
              <a:t>Chapter 15: Schema Refinement and Normal Forms</a:t>
            </a:r>
          </a:p>
          <a:p>
            <a:r>
              <a:rPr lang="en-US" altLang="en-US"/>
              <a:t>Chapter 16 (Part A): Physical Database Design</a:t>
            </a:r>
          </a:p>
          <a:p>
            <a:r>
              <a:rPr lang="en-US" altLang="en-US"/>
              <a:t>Chapter 16 (Part B): Database Tuning</a:t>
            </a:r>
          </a:p>
          <a:p>
            <a:r>
              <a:rPr lang="en-US" altLang="en-US"/>
              <a:t>Chapter 17: Security</a:t>
            </a:r>
          </a:p>
          <a:p>
            <a:r>
              <a:rPr lang="en-US" altLang="en-US"/>
              <a:t>Chapter 18: Transaction Management Overview</a:t>
            </a:r>
          </a:p>
          <a:p>
            <a:r>
              <a:rPr lang="en-US" altLang="en-US"/>
              <a:t>Chapter 19: Concurrency Control</a:t>
            </a:r>
          </a:p>
          <a:p>
            <a:r>
              <a:rPr lang="en-US" altLang="en-US"/>
              <a:t>Chapter 20: Crash Recovery</a:t>
            </a:r>
          </a:p>
          <a:p>
            <a:r>
              <a:rPr lang="en-US" altLang="en-US"/>
              <a:t>Chapter 21: Parallel and Distributed Databases</a:t>
            </a:r>
          </a:p>
          <a:p>
            <a:r>
              <a:rPr lang="en-US" altLang="en-US"/>
              <a:t>Chapter 22: Internet Databases</a:t>
            </a:r>
          </a:p>
          <a:p>
            <a:r>
              <a:rPr lang="en-US" altLang="en-US"/>
              <a:t>Chapter 23: Decision Support</a:t>
            </a:r>
          </a:p>
          <a:p>
            <a:r>
              <a:rPr lang="en-US" altLang="en-US"/>
              <a:t>Chapter 24: Data Mining</a:t>
            </a:r>
          </a:p>
          <a:p>
            <a:r>
              <a:rPr lang="en-US" altLang="en-US"/>
              <a:t>Chapter 25: Object-Database Systems</a:t>
            </a:r>
          </a:p>
          <a:p>
            <a:r>
              <a:rPr lang="en-US" altLang="en-US"/>
              <a:t>Chapter 26: Spatial Data Management</a:t>
            </a:r>
          </a:p>
          <a:p>
            <a:r>
              <a:rPr lang="en-US" altLang="en-US"/>
              <a:t>Chapter 27: Deductive Databases</a:t>
            </a:r>
          </a:p>
          <a:p>
            <a:r>
              <a:rPr lang="en-US" altLang="en-US"/>
              <a:t>Chapter 28: Additional Topics</a:t>
            </a:r>
          </a:p>
          <a:p>
            <a:endParaRPr lang="en-US" altLang="en-US"/>
          </a:p>
        </p:txBody>
      </p:sp>
      <p:sp>
        <p:nvSpPr>
          <p:cNvPr id="94211" name="Rectangle 3">
            <a:extLst>
              <a:ext uri="{FF2B5EF4-FFF2-40B4-BE49-F238E27FC236}">
                <a16:creationId xmlns="" xmlns:a16="http://schemas.microsoft.com/office/drawing/2014/main" id="{B9078B22-1D3B-4512-959F-525E97E216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704850"/>
            <a:ext cx="4629150" cy="3471863"/>
          </a:xfrm>
          <a:ln cap="flat"/>
        </p:spPr>
      </p:sp>
    </p:spTree>
    <p:extLst>
      <p:ext uri="{BB962C8B-B14F-4D97-AF65-F5344CB8AC3E}">
        <p14:creationId xmlns:p14="http://schemas.microsoft.com/office/powerpoint/2010/main" val="27664708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7">
            <a:extLst>
              <a:ext uri="{FF2B5EF4-FFF2-40B4-BE49-F238E27FC236}">
                <a16:creationId xmlns="" xmlns:a16="http://schemas.microsoft.com/office/drawing/2014/main" id="{F7319A62-B7E4-446E-9631-0F45FC98E0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D2E5237-A81B-40C5-BE5E-F91DFDFD771A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</a:pPr>
              <a:t>89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15043" name="Rectangle 2">
            <a:extLst>
              <a:ext uri="{FF2B5EF4-FFF2-40B4-BE49-F238E27FC236}">
                <a16:creationId xmlns="" xmlns:a16="http://schemas.microsoft.com/office/drawing/2014/main" id="{1ED170B9-4E55-46E7-BD18-91BB7B02FA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13063" y="530225"/>
            <a:ext cx="3540125" cy="2654300"/>
          </a:xfrm>
          <a:ln/>
        </p:spPr>
      </p:sp>
      <p:sp>
        <p:nvSpPr>
          <p:cNvPr id="215044" name="Rectangle 3">
            <a:extLst>
              <a:ext uri="{FF2B5EF4-FFF2-40B4-BE49-F238E27FC236}">
                <a16:creationId xmlns="" xmlns:a16="http://schemas.microsoft.com/office/drawing/2014/main" id="{B1072BA3-5536-4FC8-892E-8D5454F6D9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78790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7">
            <a:extLst>
              <a:ext uri="{FF2B5EF4-FFF2-40B4-BE49-F238E27FC236}">
                <a16:creationId xmlns="" xmlns:a16="http://schemas.microsoft.com/office/drawing/2014/main" id="{FC259ABC-7031-4946-85C3-BEA4EA95F5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61BC258-6791-4352-9739-B6FFD7B5D8A4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</a:pPr>
              <a:t>90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17091" name="Rectangle 2">
            <a:extLst>
              <a:ext uri="{FF2B5EF4-FFF2-40B4-BE49-F238E27FC236}">
                <a16:creationId xmlns="" xmlns:a16="http://schemas.microsoft.com/office/drawing/2014/main" id="{97413819-A2C8-4892-A763-C0912F90CE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13063" y="530225"/>
            <a:ext cx="3540125" cy="2654300"/>
          </a:xfrm>
          <a:ln/>
        </p:spPr>
      </p:sp>
      <p:sp>
        <p:nvSpPr>
          <p:cNvPr id="217092" name="Rectangle 3">
            <a:extLst>
              <a:ext uri="{FF2B5EF4-FFF2-40B4-BE49-F238E27FC236}">
                <a16:creationId xmlns="" xmlns:a16="http://schemas.microsoft.com/office/drawing/2014/main" id="{22F5BBCF-CACE-4D86-AA4E-5D21C35F83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11438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Slide Image Placeholder 1">
            <a:extLst>
              <a:ext uri="{FF2B5EF4-FFF2-40B4-BE49-F238E27FC236}">
                <a16:creationId xmlns="" xmlns:a16="http://schemas.microsoft.com/office/drawing/2014/main" id="{062F5D7B-BF53-4870-AA8A-CAFCC015ABE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9139" name="Notes Placeholder 2">
            <a:extLst>
              <a:ext uri="{FF2B5EF4-FFF2-40B4-BE49-F238E27FC236}">
                <a16:creationId xmlns="" xmlns:a16="http://schemas.microsoft.com/office/drawing/2014/main" id="{B0E0179A-E242-49B2-ADB3-0E911AF1D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219140" name="Slide Number Placeholder 3">
            <a:extLst>
              <a:ext uri="{FF2B5EF4-FFF2-40B4-BE49-F238E27FC236}">
                <a16:creationId xmlns="" xmlns:a16="http://schemas.microsoft.com/office/drawing/2014/main" id="{0DAAEB42-F397-487F-A481-6AE3A3C915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fld id="{3A82A011-425C-473E-A813-2BFD3AF7BA52}" type="slidenum">
              <a:rPr lang="en-US" altLang="en-US" sz="1200">
                <a:solidFill>
                  <a:srgbClr val="00CC99"/>
                </a:solidFill>
              </a:rPr>
              <a:pPr/>
              <a:t>91</a:t>
            </a:fld>
            <a:endParaRPr lang="en-US" altLang="en-US" sz="1200">
              <a:solidFill>
                <a:srgbClr val="00CC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8734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Slide Image Placeholder 1">
            <a:extLst>
              <a:ext uri="{FF2B5EF4-FFF2-40B4-BE49-F238E27FC236}">
                <a16:creationId xmlns="" xmlns:a16="http://schemas.microsoft.com/office/drawing/2014/main" id="{77E3A235-DD36-4FD9-88DC-75FF44AA13D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6307" name="Notes Placeholder 2">
            <a:extLst>
              <a:ext uri="{FF2B5EF4-FFF2-40B4-BE49-F238E27FC236}">
                <a16:creationId xmlns="" xmlns:a16="http://schemas.microsoft.com/office/drawing/2014/main" id="{A6DAE4C7-6B5B-4CFA-B90F-495A92178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226308" name="Slide Number Placeholder 3">
            <a:extLst>
              <a:ext uri="{FF2B5EF4-FFF2-40B4-BE49-F238E27FC236}">
                <a16:creationId xmlns="" xmlns:a16="http://schemas.microsoft.com/office/drawing/2014/main" id="{63605F64-5E4F-40AD-B65F-7B112689DE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fld id="{3A985259-6B7B-48CA-A13B-B70769FA27F4}" type="slidenum">
              <a:rPr lang="en-US" altLang="en-US" sz="1200"/>
              <a:pPr/>
              <a:t>97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1083738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Slide Image Placeholder 1">
            <a:extLst>
              <a:ext uri="{FF2B5EF4-FFF2-40B4-BE49-F238E27FC236}">
                <a16:creationId xmlns="" xmlns:a16="http://schemas.microsoft.com/office/drawing/2014/main" id="{701A5518-E351-4303-B5A9-FB4961C27D0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8355" name="Notes Placeholder 2">
            <a:extLst>
              <a:ext uri="{FF2B5EF4-FFF2-40B4-BE49-F238E27FC236}">
                <a16:creationId xmlns="" xmlns:a16="http://schemas.microsoft.com/office/drawing/2014/main" id="{E5288621-7811-41B7-9F4F-0DB89062E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228356" name="Slide Number Placeholder 3">
            <a:extLst>
              <a:ext uri="{FF2B5EF4-FFF2-40B4-BE49-F238E27FC236}">
                <a16:creationId xmlns="" xmlns:a16="http://schemas.microsoft.com/office/drawing/2014/main" id="{B1AB6AD5-0384-434B-A91A-373B0BE862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fld id="{C60DC07A-7A36-400F-A55E-8FB1E5118637}" type="slidenum">
              <a:rPr lang="en-US" altLang="en-US" sz="1200">
                <a:solidFill>
                  <a:srgbClr val="00CC99"/>
                </a:solidFill>
              </a:rPr>
              <a:pPr/>
              <a:t>98</a:t>
            </a:fld>
            <a:endParaRPr lang="en-US" altLang="en-US" sz="1200">
              <a:solidFill>
                <a:srgbClr val="00CC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2527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Slide Image Placeholder 1">
            <a:extLst>
              <a:ext uri="{FF2B5EF4-FFF2-40B4-BE49-F238E27FC236}">
                <a16:creationId xmlns="" xmlns:a16="http://schemas.microsoft.com/office/drawing/2014/main" id="{1EC6B5AB-51B3-426C-9D53-C62A21F1F6B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8595" name="Notes Placeholder 2">
            <a:extLst>
              <a:ext uri="{FF2B5EF4-FFF2-40B4-BE49-F238E27FC236}">
                <a16:creationId xmlns="" xmlns:a16="http://schemas.microsoft.com/office/drawing/2014/main" id="{8C30C104-3AE5-43D6-8F69-D051E0114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238596" name="Slide Number Placeholder 3">
            <a:extLst>
              <a:ext uri="{FF2B5EF4-FFF2-40B4-BE49-F238E27FC236}">
                <a16:creationId xmlns="" xmlns:a16="http://schemas.microsoft.com/office/drawing/2014/main" id="{4810369F-B453-452C-BC61-903445DF87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DFA45AB-54A3-46E4-9AAE-34262E5147B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CC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CC9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29677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Slide Image Placeholder 1">
            <a:extLst>
              <a:ext uri="{FF2B5EF4-FFF2-40B4-BE49-F238E27FC236}">
                <a16:creationId xmlns="" xmlns:a16="http://schemas.microsoft.com/office/drawing/2014/main" id="{1EC6B5AB-51B3-426C-9D53-C62A21F1F6B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8595" name="Notes Placeholder 2">
            <a:extLst>
              <a:ext uri="{FF2B5EF4-FFF2-40B4-BE49-F238E27FC236}">
                <a16:creationId xmlns="" xmlns:a16="http://schemas.microsoft.com/office/drawing/2014/main" id="{8C30C104-3AE5-43D6-8F69-D051E0114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238596" name="Slide Number Placeholder 3">
            <a:extLst>
              <a:ext uri="{FF2B5EF4-FFF2-40B4-BE49-F238E27FC236}">
                <a16:creationId xmlns="" xmlns:a16="http://schemas.microsoft.com/office/drawing/2014/main" id="{4810369F-B453-452C-BC61-903445DF87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fld id="{8DFA45AB-54A3-46E4-9AAE-34262E5147BA}" type="slidenum">
              <a:rPr lang="en-US" altLang="en-US" sz="1200"/>
              <a:pPr/>
              <a:t>101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390272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="" xmlns:a16="http://schemas.microsoft.com/office/drawing/2014/main" id="{4781989B-C7B9-4C66-A535-761CE564A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0338" y="0"/>
            <a:ext cx="3040062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6259" name="Rectangle 3">
            <a:extLst>
              <a:ext uri="{FF2B5EF4-FFF2-40B4-BE49-F238E27FC236}">
                <a16:creationId xmlns="" xmlns:a16="http://schemas.microsoft.com/office/drawing/2014/main" id="{3ACEB9AC-975F-4DFF-AFE4-F29F30217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0338" y="8831263"/>
            <a:ext cx="3040062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345" tIns="0" rIns="19345" bIns="0" anchor="b"/>
          <a:lstStyle>
            <a:lvl1pPr defTabSz="928688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 defTabSz="928688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 defTabSz="928688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 defTabSz="928688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 defTabSz="928688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1000" i="1">
                <a:solidFill>
                  <a:srgbClr val="000000"/>
                </a:solidFill>
                <a:latin typeface="Times New Roman" panose="02020603050405020304" pitchFamily="18" charset="0"/>
              </a:rPr>
              <a:t>15</a:t>
            </a:r>
          </a:p>
        </p:txBody>
      </p:sp>
      <p:sp>
        <p:nvSpPr>
          <p:cNvPr id="96260" name="Rectangle 4">
            <a:extLst>
              <a:ext uri="{FF2B5EF4-FFF2-40B4-BE49-F238E27FC236}">
                <a16:creationId xmlns="" xmlns:a16="http://schemas.microsoft.com/office/drawing/2014/main" id="{A3CF94DE-A0DF-4059-ADAF-5278FEE2E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6261" name="Rectangle 5">
            <a:extLst>
              <a:ext uri="{FF2B5EF4-FFF2-40B4-BE49-F238E27FC236}">
                <a16:creationId xmlns="" xmlns:a16="http://schemas.microsoft.com/office/drawing/2014/main" id="{71777517-1296-4E1C-91C2-31CEECC8B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6262" name="Rectangle 6">
            <a:extLst>
              <a:ext uri="{FF2B5EF4-FFF2-40B4-BE49-F238E27FC236}">
                <a16:creationId xmlns="" xmlns:a16="http://schemas.microsoft.com/office/drawing/2014/main" id="{09E0A72E-5C8D-4F7D-87EA-88DAA08C64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704850"/>
            <a:ext cx="4629150" cy="3471863"/>
          </a:xfrm>
          <a:ln cap="flat"/>
        </p:spPr>
      </p:sp>
      <p:sp>
        <p:nvSpPr>
          <p:cNvPr id="96263" name="Rectangle 7">
            <a:extLst>
              <a:ext uri="{FF2B5EF4-FFF2-40B4-BE49-F238E27FC236}">
                <a16:creationId xmlns="" xmlns:a16="http://schemas.microsoft.com/office/drawing/2014/main" id="{6F756893-6D09-4D86-BA3D-F1EBE3EB68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1913" cy="4181475"/>
          </a:xfrm>
          <a:noFill/>
        </p:spPr>
        <p:txBody>
          <a:bodyPr lIns="91891" tIns="45139" rIns="91891" bIns="45139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9284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>
            <a:extLst>
              <a:ext uri="{FF2B5EF4-FFF2-40B4-BE49-F238E27FC236}">
                <a16:creationId xmlns="" xmlns:a16="http://schemas.microsoft.com/office/drawing/2014/main" id="{459135F5-9377-4D91-88EF-0F0DC2DD43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0338" y="0"/>
            <a:ext cx="3040062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8307" name="Rectangle 3">
            <a:extLst>
              <a:ext uri="{FF2B5EF4-FFF2-40B4-BE49-F238E27FC236}">
                <a16:creationId xmlns="" xmlns:a16="http://schemas.microsoft.com/office/drawing/2014/main" id="{85203E41-49AA-4E0A-ACA8-CB19114E1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0338" y="8831263"/>
            <a:ext cx="3040062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345" tIns="0" rIns="19345" bIns="0" anchor="b"/>
          <a:lstStyle>
            <a:lvl1pPr defTabSz="928688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 defTabSz="928688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 defTabSz="928688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 defTabSz="928688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 defTabSz="928688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1000" i="1">
                <a:solidFill>
                  <a:srgbClr val="000000"/>
                </a:solidFill>
                <a:latin typeface="Times New Roman" panose="02020603050405020304" pitchFamily="18" charset="0"/>
              </a:rPr>
              <a:t>15</a:t>
            </a:r>
          </a:p>
        </p:txBody>
      </p:sp>
      <p:sp>
        <p:nvSpPr>
          <p:cNvPr id="98308" name="Rectangle 4">
            <a:extLst>
              <a:ext uri="{FF2B5EF4-FFF2-40B4-BE49-F238E27FC236}">
                <a16:creationId xmlns="" xmlns:a16="http://schemas.microsoft.com/office/drawing/2014/main" id="{1B9163D8-1B8E-4016-B3D7-BBC2F272E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8309" name="Rectangle 5">
            <a:extLst>
              <a:ext uri="{FF2B5EF4-FFF2-40B4-BE49-F238E27FC236}">
                <a16:creationId xmlns="" xmlns:a16="http://schemas.microsoft.com/office/drawing/2014/main" id="{60927BDE-7A25-4BFF-990F-4DE2BECF9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8310" name="Rectangle 6">
            <a:extLst>
              <a:ext uri="{FF2B5EF4-FFF2-40B4-BE49-F238E27FC236}">
                <a16:creationId xmlns="" xmlns:a16="http://schemas.microsoft.com/office/drawing/2014/main" id="{95E0244B-7ED5-48F9-A0E1-FEB0E00FBB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704850"/>
            <a:ext cx="4629150" cy="3471863"/>
          </a:xfrm>
          <a:ln cap="flat"/>
        </p:spPr>
      </p:sp>
      <p:sp>
        <p:nvSpPr>
          <p:cNvPr id="98311" name="Rectangle 7">
            <a:extLst>
              <a:ext uri="{FF2B5EF4-FFF2-40B4-BE49-F238E27FC236}">
                <a16:creationId xmlns="" xmlns:a16="http://schemas.microsoft.com/office/drawing/2014/main" id="{66D6C6E7-9945-46AF-873A-B085323B96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1913" cy="4181475"/>
          </a:xfrm>
          <a:noFill/>
        </p:spPr>
        <p:txBody>
          <a:bodyPr lIns="91891" tIns="45139" rIns="91891" bIns="45139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5579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="" xmlns:a16="http://schemas.microsoft.com/office/drawing/2014/main" id="{4E718B9D-3609-431E-8D81-19CD8B626C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0338" y="0"/>
            <a:ext cx="3040062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6499" name="Rectangle 3">
            <a:extLst>
              <a:ext uri="{FF2B5EF4-FFF2-40B4-BE49-F238E27FC236}">
                <a16:creationId xmlns="" xmlns:a16="http://schemas.microsoft.com/office/drawing/2014/main" id="{028810B8-0415-45F2-958F-AF4A90D62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0338" y="8831263"/>
            <a:ext cx="3040062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345" tIns="0" rIns="19345" bIns="0" anchor="b"/>
          <a:lstStyle>
            <a:lvl1pPr defTabSz="928688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 defTabSz="928688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 defTabSz="928688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 defTabSz="928688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 defTabSz="928688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1000" i="1">
                <a:solidFill>
                  <a:srgbClr val="000000"/>
                </a:solidFill>
                <a:latin typeface="Times New Roman" panose="02020603050405020304" pitchFamily="18" charset="0"/>
              </a:rPr>
              <a:t>15</a:t>
            </a:r>
          </a:p>
        </p:txBody>
      </p:sp>
      <p:sp>
        <p:nvSpPr>
          <p:cNvPr id="106500" name="Rectangle 4">
            <a:extLst>
              <a:ext uri="{FF2B5EF4-FFF2-40B4-BE49-F238E27FC236}">
                <a16:creationId xmlns="" xmlns:a16="http://schemas.microsoft.com/office/drawing/2014/main" id="{9A1BDF16-B46E-4EFE-A7EA-8AE76F8FA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6501" name="Rectangle 5">
            <a:extLst>
              <a:ext uri="{FF2B5EF4-FFF2-40B4-BE49-F238E27FC236}">
                <a16:creationId xmlns="" xmlns:a16="http://schemas.microsoft.com/office/drawing/2014/main" id="{D9C0DB3E-49E5-4CB0-AA6F-F64A0AD0F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6502" name="Rectangle 6">
            <a:extLst>
              <a:ext uri="{FF2B5EF4-FFF2-40B4-BE49-F238E27FC236}">
                <a16:creationId xmlns="" xmlns:a16="http://schemas.microsoft.com/office/drawing/2014/main" id="{D106E7E6-E2EE-4C08-B062-7660C096D0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704850"/>
            <a:ext cx="4629150" cy="3471863"/>
          </a:xfrm>
          <a:ln cap="flat"/>
        </p:spPr>
      </p:sp>
      <p:sp>
        <p:nvSpPr>
          <p:cNvPr id="106503" name="Rectangle 7">
            <a:extLst>
              <a:ext uri="{FF2B5EF4-FFF2-40B4-BE49-F238E27FC236}">
                <a16:creationId xmlns="" xmlns:a16="http://schemas.microsoft.com/office/drawing/2014/main" id="{5EDE60A4-AC05-473D-9042-78F496267F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1913" cy="4181475"/>
          </a:xfrm>
          <a:noFill/>
        </p:spPr>
        <p:txBody>
          <a:bodyPr lIns="91891" tIns="45139" rIns="91891" bIns="45139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0675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>
            <a:extLst>
              <a:ext uri="{FF2B5EF4-FFF2-40B4-BE49-F238E27FC236}">
                <a16:creationId xmlns="" xmlns:a16="http://schemas.microsoft.com/office/drawing/2014/main" id="{BCC302F3-7705-4023-A616-D9E8878124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8787" name="Notes Placeholder 2">
            <a:extLst>
              <a:ext uri="{FF2B5EF4-FFF2-40B4-BE49-F238E27FC236}">
                <a16:creationId xmlns="" xmlns:a16="http://schemas.microsoft.com/office/drawing/2014/main" id="{D8954211-9381-4070-82CD-B16EAF92A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1378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>
            <a:extLst>
              <a:ext uri="{FF2B5EF4-FFF2-40B4-BE49-F238E27FC236}">
                <a16:creationId xmlns="" xmlns:a16="http://schemas.microsoft.com/office/drawing/2014/main" id="{EA7B58F9-B124-423B-8294-8B9782152ED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Notes Placeholder 2">
            <a:extLst>
              <a:ext uri="{FF2B5EF4-FFF2-40B4-BE49-F238E27FC236}">
                <a16:creationId xmlns="" xmlns:a16="http://schemas.microsoft.com/office/drawing/2014/main" id="{F0841A42-2460-4364-8FDD-6C90B6807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133124" name="Slide Number Placeholder 3">
            <a:extLst>
              <a:ext uri="{FF2B5EF4-FFF2-40B4-BE49-F238E27FC236}">
                <a16:creationId xmlns="" xmlns:a16="http://schemas.microsoft.com/office/drawing/2014/main" id="{EA652EEA-08BC-4661-B022-A6BC176996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fld id="{EA7D0CA5-D2CD-49A7-8C08-5181DEDEFE03}" type="slidenum">
              <a:rPr lang="en-US" altLang="en-US" sz="1200">
                <a:solidFill>
                  <a:srgbClr val="00CC99"/>
                </a:solidFill>
              </a:rPr>
              <a:pPr/>
              <a:t>39</a:t>
            </a:fld>
            <a:endParaRPr lang="en-US" altLang="en-US" sz="1200">
              <a:solidFill>
                <a:srgbClr val="00CC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901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2.xml"/><Relationship Id="rId1" Type="http://schemas.openxmlformats.org/officeDocument/2006/relationships/themeOverride" Target="../theme/themeOverride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0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.jpe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29547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735584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="" xmlns:a16="http://schemas.microsoft.com/office/drawing/2014/main" id="{1573EC18-9FB5-412F-B6E0-BB53C93E6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777BA5-BDA0-4F5C-A3E0-0806B46D1195}" type="datetimeFigureOut">
              <a:rPr lang="en-US"/>
              <a:pPr>
                <a:defRPr/>
              </a:pPr>
              <a:t>2/22/22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="" xmlns:a16="http://schemas.microsoft.com/office/drawing/2014/main" id="{466A103D-BF74-45AE-AE58-3C3995A3C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="" xmlns:a16="http://schemas.microsoft.com/office/drawing/2014/main" id="{1CFEFDC6-FEE5-4EFD-9C27-37086EA7D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EC854FE1-197D-479F-91A5-17CE6919410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705301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="" xmlns:a16="http://schemas.microsoft.com/office/drawing/2014/main" id="{920E514F-B2E9-4711-A006-FCB4C07A9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507BB5-E019-481A-A967-CD3434372B10}" type="datetimeFigureOut">
              <a:rPr lang="en-US"/>
              <a:pPr>
                <a:defRPr/>
              </a:pPr>
              <a:t>2/22/22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="" xmlns:a16="http://schemas.microsoft.com/office/drawing/2014/main" id="{C7AE86D6-41D3-498D-BEB5-FFB81F2D8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="" xmlns:a16="http://schemas.microsoft.com/office/drawing/2014/main" id="{98F1C6D5-02A2-424B-8359-40752C50E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0AB30AEC-D199-46E9-B9C3-553E4ED5956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248283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114F5A7-DB22-4560-BF09-D86B4AC04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FA129C-CC3E-492D-B341-E4C2A8B4444B}" type="datetimeFigureOut">
              <a:rPr lang="en-US"/>
              <a:pPr>
                <a:defRPr/>
              </a:pPr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206C5A5-5742-4CB7-B6E4-7DFA90A2E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5EDAE95-CD74-4E7E-9AFE-21BAD9198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E2C8DF13-3F52-4986-B93F-4B1A057BC5C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476689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BA6684E-32D8-478D-8747-18CA3D99B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AAABA9-CD4C-41F9-93FA-CA5DDAE19428}" type="datetimeFigureOut">
              <a:rPr lang="en-US"/>
              <a:pPr>
                <a:defRPr/>
              </a:pPr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9F419DF-C58D-48D1-90D1-A90ECB992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B20CE56-00FB-43DB-B632-6E964717E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BAC8E205-38C2-4B7D-A674-1EDCDCCB600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356880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6094292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861343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561120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066800"/>
            <a:ext cx="441960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066800"/>
            <a:ext cx="441960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7892319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631130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5852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"/>
            <a:ext cx="2286000" cy="6629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"/>
            <a:ext cx="6705600" cy="6629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969803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900609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280849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996818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972667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"/>
            <a:ext cx="2286000" cy="6629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"/>
            <a:ext cx="6705600" cy="6629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262724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0171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396875" y="1628775"/>
            <a:ext cx="4895850" cy="1655763"/>
          </a:xfrm>
        </p:spPr>
        <p:txBody>
          <a:bodyPr anchor="b"/>
          <a:lstStyle>
            <a:lvl1pPr>
              <a:spcBef>
                <a:spcPct val="40000"/>
              </a:spcBef>
              <a:defRPr>
                <a:solidFill>
                  <a:srgbClr val="AAC3D7"/>
                </a:solidFill>
                <a:latin typeface="Arial Narrow" pitchFamily="34" charset="0"/>
              </a:defRPr>
            </a:lvl1pPr>
          </a:lstStyle>
          <a:p>
            <a:pPr lvl="0"/>
            <a:r>
              <a:rPr lang="en-US" noProof="0"/>
              <a:t>CLICK HERE TO ADD A TITLE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17513" y="3357563"/>
            <a:ext cx="4319587" cy="433387"/>
          </a:xfrm>
        </p:spPr>
        <p:txBody>
          <a:bodyPr tIns="0" bIns="0"/>
          <a:lstStyle>
            <a:lvl1pPr marL="0" indent="0">
              <a:buFontTx/>
              <a:buNone/>
              <a:defRPr sz="1800" b="0">
                <a:solidFill>
                  <a:srgbClr val="76C206"/>
                </a:solidFill>
              </a:defRPr>
            </a:lvl1pPr>
          </a:lstStyle>
          <a:p>
            <a:pPr lvl="0"/>
            <a:r>
              <a:rPr lang="en-US" noProof="0"/>
              <a:t>Click here to add Author’s name</a:t>
            </a:r>
          </a:p>
        </p:txBody>
      </p:sp>
    </p:spTree>
    <p:extLst>
      <p:ext uri="{BB962C8B-B14F-4D97-AF65-F5344CB8AC3E}">
        <p14:creationId xmlns:p14="http://schemas.microsoft.com/office/powerpoint/2010/main" val="3608085038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0CF75641-2872-4BE3-90E2-A42104C9AC0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NY-PHP Zend Framework  |  24-Feb-2009  |  </a:t>
            </a:r>
            <a:fld id="{5E06173D-7970-4553-91C7-C76D5F4BC0CC}" type="slidenum">
              <a:rPr lang="en-US" altLang="en-US" b="1"/>
              <a:pPr/>
              <a:t>‹#›</a:t>
            </a:fld>
            <a:endParaRPr lang="en-US" altLang="en-US" b="1"/>
          </a:p>
        </p:txBody>
      </p:sp>
    </p:spTree>
    <p:extLst>
      <p:ext uri="{BB962C8B-B14F-4D97-AF65-F5344CB8AC3E}">
        <p14:creationId xmlns:p14="http://schemas.microsoft.com/office/powerpoint/2010/main" val="2554283446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E3C5B16D-9682-4DF7-8F85-A67B8392C5E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NY-PHP Zend Framework  |  24-Feb-2009  |  </a:t>
            </a:r>
            <a:fld id="{3EEEE488-2277-4014-97AE-DE4C25D3F1FE}" type="slidenum">
              <a:rPr lang="en-US" altLang="en-US" b="1"/>
              <a:pPr/>
              <a:t>‹#›</a:t>
            </a:fld>
            <a:endParaRPr lang="en-US" altLang="en-US" b="1"/>
          </a:p>
        </p:txBody>
      </p:sp>
    </p:spTree>
    <p:extLst>
      <p:ext uri="{BB962C8B-B14F-4D97-AF65-F5344CB8AC3E}">
        <p14:creationId xmlns:p14="http://schemas.microsoft.com/office/powerpoint/2010/main" val="2488356959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0550" y="1600200"/>
            <a:ext cx="3884613" cy="4181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7563" y="1600200"/>
            <a:ext cx="3886200" cy="4181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4EC015B-DD03-4167-9EFE-A4A0E8C41BC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NY-PHP Zend Framework  |  24-Feb-2009  |  </a:t>
            </a:r>
            <a:fld id="{AB97903F-BA7E-4AF2-991C-F1D451005355}" type="slidenum">
              <a:rPr lang="en-US" altLang="en-US" b="1"/>
              <a:pPr/>
              <a:t>‹#›</a:t>
            </a:fld>
            <a:endParaRPr lang="en-US" altLang="en-US" b="1"/>
          </a:p>
        </p:txBody>
      </p:sp>
    </p:spTree>
    <p:extLst>
      <p:ext uri="{BB962C8B-B14F-4D97-AF65-F5344CB8AC3E}">
        <p14:creationId xmlns:p14="http://schemas.microsoft.com/office/powerpoint/2010/main" val="900419833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="" xmlns:a16="http://schemas.microsoft.com/office/drawing/2014/main" id="{00B4DBDE-5BA8-4C12-90FA-0DE5C3E6B67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NY-PHP Zend Framework  |  24-Feb-2009  |  </a:t>
            </a:r>
            <a:fld id="{F61EEDD4-7E7B-4EF7-8CF1-139A119D2829}" type="slidenum">
              <a:rPr lang="en-US" altLang="en-US" b="1"/>
              <a:pPr/>
              <a:t>‹#›</a:t>
            </a:fld>
            <a:endParaRPr lang="en-US" altLang="en-US" b="1"/>
          </a:p>
        </p:txBody>
      </p:sp>
    </p:spTree>
    <p:extLst>
      <p:ext uri="{BB962C8B-B14F-4D97-AF65-F5344CB8AC3E}">
        <p14:creationId xmlns:p14="http://schemas.microsoft.com/office/powerpoint/2010/main" val="577308039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067800" cy="457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1066800"/>
            <a:ext cx="4419600" cy="579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066800"/>
            <a:ext cx="4419600" cy="579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634769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="" xmlns:a16="http://schemas.microsoft.com/office/drawing/2014/main" id="{7836C2F9-913F-4316-8943-15928F0D334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NY-PHP Zend Framework  |  24-Feb-2009  |  </a:t>
            </a:r>
            <a:fld id="{5170A990-E02C-4412-9B24-815FFA5A614A}" type="slidenum">
              <a:rPr lang="en-US" altLang="en-US" b="1"/>
              <a:pPr/>
              <a:t>‹#›</a:t>
            </a:fld>
            <a:endParaRPr lang="en-US" altLang="en-US" b="1"/>
          </a:p>
        </p:txBody>
      </p:sp>
    </p:spTree>
    <p:extLst>
      <p:ext uri="{BB962C8B-B14F-4D97-AF65-F5344CB8AC3E}">
        <p14:creationId xmlns:p14="http://schemas.microsoft.com/office/powerpoint/2010/main" val="1810207049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="" xmlns:a16="http://schemas.microsoft.com/office/drawing/2014/main" id="{8152FEB7-CAB5-4FAF-B573-4073CE12D8A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NY-PHP Zend Framework  |  24-Feb-2009  |  </a:t>
            </a:r>
            <a:fld id="{2FDCEE96-DA2B-4814-A9D0-50E42493C9E6}" type="slidenum">
              <a:rPr lang="en-US" altLang="en-US" b="1"/>
              <a:pPr/>
              <a:t>‹#›</a:t>
            </a:fld>
            <a:endParaRPr lang="en-US" altLang="en-US" b="1"/>
          </a:p>
        </p:txBody>
      </p:sp>
    </p:spTree>
    <p:extLst>
      <p:ext uri="{BB962C8B-B14F-4D97-AF65-F5344CB8AC3E}">
        <p14:creationId xmlns:p14="http://schemas.microsoft.com/office/powerpoint/2010/main" val="259137022"/>
      </p:ext>
    </p:extLst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A168AE2C-C673-4B03-9210-FA41B4563C6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NY-PHP Zend Framework  |  24-Feb-2009  |  </a:t>
            </a:r>
            <a:fld id="{6E39953B-6CE6-4662-87BD-17466C4A44D1}" type="slidenum">
              <a:rPr lang="en-US" altLang="en-US" b="1"/>
              <a:pPr/>
              <a:t>‹#›</a:t>
            </a:fld>
            <a:endParaRPr lang="en-US" altLang="en-US" b="1"/>
          </a:p>
        </p:txBody>
      </p:sp>
    </p:spTree>
    <p:extLst>
      <p:ext uri="{BB962C8B-B14F-4D97-AF65-F5344CB8AC3E}">
        <p14:creationId xmlns:p14="http://schemas.microsoft.com/office/powerpoint/2010/main" val="3383432686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6813933-4444-4441-B14C-465891B230D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NY-PHP Zend Framework  |  24-Feb-2009  |  </a:t>
            </a:r>
            <a:fld id="{605A1EF1-8395-451A-87A0-19C2A22D4586}" type="slidenum">
              <a:rPr lang="en-US" altLang="en-US" b="1"/>
              <a:pPr/>
              <a:t>‹#›</a:t>
            </a:fld>
            <a:endParaRPr lang="en-US" altLang="en-US" b="1"/>
          </a:p>
        </p:txBody>
      </p:sp>
    </p:spTree>
    <p:extLst>
      <p:ext uri="{BB962C8B-B14F-4D97-AF65-F5344CB8AC3E}">
        <p14:creationId xmlns:p14="http://schemas.microsoft.com/office/powerpoint/2010/main" val="1408788463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F91A395B-2269-4C46-A0E9-87D14BC2B3A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NY-PHP Zend Framework  |  24-Feb-2009  |  </a:t>
            </a:r>
            <a:fld id="{EF51748F-1F0B-46DC-B52D-6CA4C5C8DC64}" type="slidenum">
              <a:rPr lang="en-US" altLang="en-US" b="1"/>
              <a:pPr/>
              <a:t>‹#›</a:t>
            </a:fld>
            <a:endParaRPr lang="en-US" altLang="en-US" b="1"/>
          </a:p>
        </p:txBody>
      </p:sp>
    </p:spTree>
    <p:extLst>
      <p:ext uri="{BB962C8B-B14F-4D97-AF65-F5344CB8AC3E}">
        <p14:creationId xmlns:p14="http://schemas.microsoft.com/office/powerpoint/2010/main" val="2861268460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2750" y="381000"/>
            <a:ext cx="2201863" cy="54006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381000"/>
            <a:ext cx="645795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6A102F9B-AAED-441E-850E-9547AC85843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NY-PHP Zend Framework  |  24-Feb-2009  |  </a:t>
            </a:r>
            <a:fld id="{37BD12C4-64AC-4E04-A159-8BD66BFE197E}" type="slidenum">
              <a:rPr lang="en-US" altLang="en-US" b="1"/>
              <a:pPr/>
              <a:t>‹#›</a:t>
            </a:fld>
            <a:endParaRPr lang="en-US" altLang="en-US" b="1"/>
          </a:p>
        </p:txBody>
      </p:sp>
    </p:spTree>
    <p:extLst>
      <p:ext uri="{BB962C8B-B14F-4D97-AF65-F5344CB8AC3E}">
        <p14:creationId xmlns:p14="http://schemas.microsoft.com/office/powerpoint/2010/main" val="1096655480"/>
      </p:ext>
    </p:extLst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81000"/>
            <a:ext cx="8812213" cy="304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90550" y="1600200"/>
            <a:ext cx="7923213" cy="418147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B9E2FE4E-E71D-41B4-A1FA-DB567DEC19A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NY-PHP Zend Framework  |  24-Feb-2009  |  </a:t>
            </a:r>
            <a:fld id="{F9F4D036-240E-4A08-8869-903BF78B9EED}" type="slidenum">
              <a:rPr lang="en-US" altLang="en-US" b="1"/>
              <a:pPr/>
              <a:t>‹#›</a:t>
            </a:fld>
            <a:endParaRPr lang="en-US" altLang="en-US" b="1"/>
          </a:p>
        </p:txBody>
      </p:sp>
    </p:spTree>
    <p:extLst>
      <p:ext uri="{BB962C8B-B14F-4D97-AF65-F5344CB8AC3E}">
        <p14:creationId xmlns:p14="http://schemas.microsoft.com/office/powerpoint/2010/main" val="2841867274"/>
      </p:ext>
    </p:extLst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81000"/>
            <a:ext cx="8812213" cy="304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90550" y="1600200"/>
            <a:ext cx="3884613" cy="4181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7563" y="1600200"/>
            <a:ext cx="3886200" cy="4181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B4CA2760-E9A5-4307-91A4-8892DFFB4B0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NY-PHP Zend Framework  |  24-Feb-2009  |  </a:t>
            </a:r>
            <a:fld id="{E2DEC09B-E769-4549-968E-1811E5601FA0}" type="slidenum">
              <a:rPr lang="en-US" altLang="en-US" b="1"/>
              <a:pPr/>
              <a:t>‹#›</a:t>
            </a:fld>
            <a:endParaRPr lang="en-US" altLang="en-US" b="1"/>
          </a:p>
        </p:txBody>
      </p:sp>
    </p:spTree>
    <p:extLst>
      <p:ext uri="{BB962C8B-B14F-4D97-AF65-F5344CB8AC3E}">
        <p14:creationId xmlns:p14="http://schemas.microsoft.com/office/powerpoint/2010/main" val="3818344368"/>
      </p:ext>
    </p:extLst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66B8A5D1-0A91-4796-A8F5-2AB1D2E9A832}"/>
              </a:ext>
            </a:extLst>
          </p:cNvPr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F2FE1B1-9802-4D41-9E9B-2CE1998B33B0}"/>
              </a:ext>
            </a:extLst>
          </p:cNvPr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D00475F5-C8B7-4236-B381-7B792E5A6324}"/>
              </a:ext>
            </a:extLst>
          </p:cNvPr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C9AB7468-62F1-4B21-B538-3938E2704598}"/>
              </a:ext>
            </a:extLst>
          </p:cNvPr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="" xmlns:a16="http://schemas.microsoft.com/office/drawing/2014/main" id="{529F893E-8732-4298-9F81-3654B0B0131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  <a:latin typeface="Corbel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="" xmlns:a16="http://schemas.microsoft.com/office/drawing/2014/main" id="{996C7E80-491B-4CBD-8530-2D62FC2B8F59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  <a:latin typeface="Corbel"/>
            </a:endParaRPr>
          </a:p>
        </p:txBody>
      </p:sp>
      <p:sp>
        <p:nvSpPr>
          <p:cNvPr id="12" name="Straight Connector 11">
            <a:extLst>
              <a:ext uri="{FF2B5EF4-FFF2-40B4-BE49-F238E27FC236}">
                <a16:creationId xmlns="" xmlns:a16="http://schemas.microsoft.com/office/drawing/2014/main" id="{3A2910A8-012E-4625-BCEB-25C270598C4B}"/>
              </a:ext>
            </a:extLst>
          </p:cNvPr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  <a:latin typeface="Corbel"/>
            </a:endParaRPr>
          </a:p>
        </p:txBody>
      </p:sp>
      <p:sp>
        <p:nvSpPr>
          <p:cNvPr id="13" name="Straight Connector 12">
            <a:extLst>
              <a:ext uri="{FF2B5EF4-FFF2-40B4-BE49-F238E27FC236}">
                <a16:creationId xmlns="" xmlns:a16="http://schemas.microsoft.com/office/drawing/2014/main" id="{7F7C0674-F6CB-4D73-9AFA-9E5342697EAE}"/>
              </a:ext>
            </a:extLst>
          </p:cNvPr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  <a:latin typeface="Corbel"/>
            </a:endParaRPr>
          </a:p>
        </p:txBody>
      </p:sp>
      <p:sp>
        <p:nvSpPr>
          <p:cNvPr id="14" name="Straight Connector 13">
            <a:extLst>
              <a:ext uri="{FF2B5EF4-FFF2-40B4-BE49-F238E27FC236}">
                <a16:creationId xmlns="" xmlns:a16="http://schemas.microsoft.com/office/drawing/2014/main" id="{00BE8119-8DFE-42FE-A785-B3EB8C4DAF7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  <a:latin typeface="Corbel"/>
            </a:endParaRPr>
          </a:p>
        </p:txBody>
      </p:sp>
      <p:sp>
        <p:nvSpPr>
          <p:cNvPr id="15" name="Straight Connector 14">
            <a:extLst>
              <a:ext uri="{FF2B5EF4-FFF2-40B4-BE49-F238E27FC236}">
                <a16:creationId xmlns="" xmlns:a16="http://schemas.microsoft.com/office/drawing/2014/main" id="{91F0C6F8-AF8B-44F0-8BB3-AC5FFC5E44D2}"/>
              </a:ext>
            </a:extLst>
          </p:cNvPr>
          <p:cNvSpPr>
            <a:spLocks noChangeShapeType="1"/>
          </p:cNvSpPr>
          <p:nvPr/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  <a:latin typeface="Corbe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C16DCC7B-497A-4088-B9DC-6188E0FBC832}"/>
              </a:ext>
            </a:extLst>
          </p:cNvPr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43392C1E-1CDB-417B-95BD-B79543653B32}"/>
              </a:ext>
            </a:extLst>
          </p:cNvPr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CABF1AF6-D0A3-4B97-8C06-5278BC8FBC1E}"/>
              </a:ext>
            </a:extLst>
          </p:cNvPr>
          <p:cNvSpPr/>
          <p:nvPr/>
        </p:nvSpPr>
        <p:spPr bwMode="auto">
          <a:xfrm>
            <a:off x="1309688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5E93FDA3-62FE-4900-9649-D023448730D0}"/>
              </a:ext>
            </a:extLst>
          </p:cNvPr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5DB4EF22-F638-49A9-9862-EB129F81FB4D}"/>
              </a:ext>
            </a:extLst>
          </p:cNvPr>
          <p:cNvSpPr/>
          <p:nvPr/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F328457A-A781-4CB3-BCE5-39281341772E}"/>
              </a:ext>
            </a:extLst>
          </p:cNvPr>
          <p:cNvSpPr/>
          <p:nvPr/>
        </p:nvSpPr>
        <p:spPr>
          <a:xfrm>
            <a:off x="1905000" y="4495800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2" name="Date Placeholder 27">
            <a:extLst>
              <a:ext uri="{FF2B5EF4-FFF2-40B4-BE49-F238E27FC236}">
                <a16:creationId xmlns="" xmlns:a16="http://schemas.microsoft.com/office/drawing/2014/main" id="{8A0F9CDF-93AE-456F-9A1F-89500D0E3AB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463" y="1174750"/>
            <a:ext cx="2286000" cy="3810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318EA64-2F6F-4452-A23D-E8E8725D634F}" type="datetimeFigureOut">
              <a:rPr lang="en-US"/>
              <a:pPr>
                <a:defRPr/>
              </a:pPr>
              <a:t>2/22/22</a:t>
            </a:fld>
            <a:endParaRPr lang="en-US"/>
          </a:p>
        </p:txBody>
      </p:sp>
      <p:sp>
        <p:nvSpPr>
          <p:cNvPr id="23" name="Footer Placeholder 16">
            <a:extLst>
              <a:ext uri="{FF2B5EF4-FFF2-40B4-BE49-F238E27FC236}">
                <a16:creationId xmlns="" xmlns:a16="http://schemas.microsoft.com/office/drawing/2014/main" id="{0FAC10B1-F545-4552-B370-666D7B33E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81475"/>
            <a:ext cx="3657600" cy="384175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" name="Slide Number Placeholder 28">
            <a:extLst>
              <a:ext uri="{FF2B5EF4-FFF2-40B4-BE49-F238E27FC236}">
                <a16:creationId xmlns="" xmlns:a16="http://schemas.microsoft.com/office/drawing/2014/main" id="{E1F007C3-E9E4-4DF5-84F3-31F0F827B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325563" y="4929188"/>
            <a:ext cx="609600" cy="5175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3CB52359-5DF5-4F04-89BF-519A20B0D77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2330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6">
            <a:extLst>
              <a:ext uri="{FF2B5EF4-FFF2-40B4-BE49-F238E27FC236}">
                <a16:creationId xmlns="" xmlns:a16="http://schemas.microsoft.com/office/drawing/2014/main" id="{0D37ADEE-3704-43B9-916D-0A20C1869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1574505-1314-46DD-B3CA-F4AFCA0E749D}" type="datetimeFigureOut">
              <a:rPr lang="en-US"/>
              <a:pPr>
                <a:defRPr/>
              </a:pPr>
              <a:t>2/22/22</a:t>
            </a:fld>
            <a:endParaRPr lang="en-US"/>
          </a:p>
        </p:txBody>
      </p:sp>
      <p:sp>
        <p:nvSpPr>
          <p:cNvPr id="5" name="Slide Number Placeholder 8">
            <a:extLst>
              <a:ext uri="{FF2B5EF4-FFF2-40B4-BE49-F238E27FC236}">
                <a16:creationId xmlns="" xmlns:a16="http://schemas.microsoft.com/office/drawing/2014/main" id="{81FDEEDF-26D6-4474-A6A1-0DA654B10F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69A3F1B1-6AD4-4CA2-A99C-E2DDD1B6EE8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9">
            <a:extLst>
              <a:ext uri="{FF2B5EF4-FFF2-40B4-BE49-F238E27FC236}">
                <a16:creationId xmlns="" xmlns:a16="http://schemas.microsoft.com/office/drawing/2014/main" id="{10B3B348-BB38-4BFD-AFBA-4CD5F70EE85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826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1566435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B256BE6C-4BD7-4F93-92E2-51F3C314D88A}"/>
              </a:ext>
            </a:extLst>
          </p:cNvPr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8D4072EA-6572-4742-8D6C-8D8986007380}"/>
              </a:ext>
            </a:extLst>
          </p:cNvPr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58652DE2-0531-410C-A42E-7282024F1A6E}"/>
              </a:ext>
            </a:extLst>
          </p:cNvPr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E8834A76-6025-411F-996A-196AAC1C9AA8}"/>
              </a:ext>
            </a:extLst>
          </p:cNvPr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="" xmlns:a16="http://schemas.microsoft.com/office/drawing/2014/main" id="{59EC235F-5B06-40FD-A16E-79A1C52597C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  <a:latin typeface="Corbel"/>
            </a:endParaRPr>
          </a:p>
        </p:txBody>
      </p:sp>
      <p:sp>
        <p:nvSpPr>
          <p:cNvPr id="9" name="Straight Connector 8">
            <a:extLst>
              <a:ext uri="{FF2B5EF4-FFF2-40B4-BE49-F238E27FC236}">
                <a16:creationId xmlns="" xmlns:a16="http://schemas.microsoft.com/office/drawing/2014/main" id="{9A905B47-BD0D-4EAF-BA0E-0CEF14E34742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  <a:latin typeface="Corbel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="" xmlns:a16="http://schemas.microsoft.com/office/drawing/2014/main" id="{4537A782-5027-45BF-B7BC-76776E22CFFC}"/>
              </a:ext>
            </a:extLst>
          </p:cNvPr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  <a:latin typeface="Corbel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="" xmlns:a16="http://schemas.microsoft.com/office/drawing/2014/main" id="{E3931E11-CAA7-4D0F-A630-26ADC771CF7F}"/>
              </a:ext>
            </a:extLst>
          </p:cNvPr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  <a:latin typeface="Corbel"/>
            </a:endParaRPr>
          </a:p>
        </p:txBody>
      </p:sp>
      <p:sp>
        <p:nvSpPr>
          <p:cNvPr id="12" name="Straight Connector 11">
            <a:extLst>
              <a:ext uri="{FF2B5EF4-FFF2-40B4-BE49-F238E27FC236}">
                <a16:creationId xmlns="" xmlns:a16="http://schemas.microsoft.com/office/drawing/2014/main" id="{EFD0FED6-F62F-4696-B1A9-7EF44917E63A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  <a:latin typeface="Corbe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AF4F03FD-5918-4445-A82C-8BD70E259F1A}"/>
              </a:ext>
            </a:extLst>
          </p:cNvPr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64B8B234-B297-43EA-BE3B-0B8A1DABDE69}"/>
              </a:ext>
            </a:extLst>
          </p:cNvPr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97089D93-02FA-43D0-9B46-D848B661E73E}"/>
              </a:ext>
            </a:extLst>
          </p:cNvPr>
          <p:cNvSpPr/>
          <p:nvPr/>
        </p:nvSpPr>
        <p:spPr bwMode="auto">
          <a:xfrm>
            <a:off x="1323975" y="4867275"/>
            <a:ext cx="642938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264A3181-1C80-4F19-9CD9-6D7CA93F6C5A}"/>
              </a:ext>
            </a:extLst>
          </p:cNvPr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E57F3345-C973-4637-9B99-308AB7221E46}"/>
              </a:ext>
            </a:extLst>
          </p:cNvPr>
          <p:cNvSpPr/>
          <p:nvPr/>
        </p:nvSpPr>
        <p:spPr bwMode="auto">
          <a:xfrm>
            <a:off x="1663700" y="5791200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34BA3269-241B-40F6-AC95-62BB53FA54BA}"/>
              </a:ext>
            </a:extLst>
          </p:cNvPr>
          <p:cNvSpPr/>
          <p:nvPr/>
        </p:nvSpPr>
        <p:spPr bwMode="auto">
          <a:xfrm>
            <a:off x="1879600" y="4479925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9" name="Straight Connector 18">
            <a:extLst>
              <a:ext uri="{FF2B5EF4-FFF2-40B4-BE49-F238E27FC236}">
                <a16:creationId xmlns="" xmlns:a16="http://schemas.microsoft.com/office/drawing/2014/main" id="{0BB1BC13-AA91-414B-BA05-4491222284C4}"/>
              </a:ext>
            </a:extLst>
          </p:cNvPr>
          <p:cNvSpPr>
            <a:spLocks noChangeShapeType="1"/>
          </p:cNvSpPr>
          <p:nvPr/>
        </p:nvSpPr>
        <p:spPr bwMode="auto">
          <a:xfrm>
            <a:off x="9097963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  <a:latin typeface="Corbe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="" xmlns:a16="http://schemas.microsoft.com/office/drawing/2014/main" id="{83837D52-620D-4423-AF6E-5877CBBF9484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auto">
          <a:xfrm rot="5400000">
            <a:off x="7762875" y="1169988"/>
            <a:ext cx="2286000" cy="3810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FFF39D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3C60A5A-DF97-4CCC-BDF9-4316F9C9E239}" type="datetimeFigureOut">
              <a:rPr lang="en-US"/>
              <a:pPr>
                <a:defRPr/>
              </a:pPr>
              <a:t>2/22/22</a:t>
            </a:fld>
            <a:endParaRPr lang="en-US"/>
          </a:p>
        </p:txBody>
      </p:sp>
      <p:sp>
        <p:nvSpPr>
          <p:cNvPr id="21" name="Footer Placeholder 4">
            <a:extLst>
              <a:ext uri="{FF2B5EF4-FFF2-40B4-BE49-F238E27FC236}">
                <a16:creationId xmlns="" xmlns:a16="http://schemas.microsoft.com/office/drawing/2014/main" id="{F849FBD1-BAA6-4591-84BE-21B98C78E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78300"/>
            <a:ext cx="3657600" cy="384175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FFF39D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" name="Slide Number Placeholder 5">
            <a:extLst>
              <a:ext uri="{FF2B5EF4-FFF2-40B4-BE49-F238E27FC236}">
                <a16:creationId xmlns="" xmlns:a16="http://schemas.microsoft.com/office/drawing/2014/main" id="{AEFCE52E-1FBA-4DBC-B7E1-74B35CFE1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339850" y="4929188"/>
            <a:ext cx="609600" cy="5175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66EEB7AF-F418-4DBB-B6A3-7304AADFF8E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88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9010EAF-084E-4BB6-BF21-A137246A6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34DBB92-46F4-4E06-880F-C437C77D7DB4}" type="datetimeFigureOut">
              <a:rPr lang="en-US"/>
              <a:pPr>
                <a:defRPr/>
              </a:pPr>
              <a:t>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3077EBE-E035-44FB-A539-B7D00F6FC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26B489E-C187-492D-BC9E-53E1388F6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06B6BDDF-5FA2-4118-992C-C3CC8792673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434220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B61D43FE-A4F0-437A-B7B5-7C840293A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F2B7D98-19EF-4087-BCE0-87E391E99988}" type="datetimeFigureOut">
              <a:rPr lang="en-US"/>
              <a:pPr>
                <a:defRPr/>
              </a:pPr>
              <a:t>2/22/22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207AEEE-308B-43FA-83A1-C702BCC29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8E647305-9ECA-4346-AEE9-DE136799A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1341C23F-E56A-4C5E-8008-463CEF983F8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320460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5">
            <a:extLst>
              <a:ext uri="{FF2B5EF4-FFF2-40B4-BE49-F238E27FC236}">
                <a16:creationId xmlns="" xmlns:a16="http://schemas.microsoft.com/office/drawing/2014/main" id="{2468821B-E3CD-467C-A205-779F7D39C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84562DC-41C7-45EF-A0DE-74AA3B59BC11}" type="datetimeFigureOut">
              <a:rPr lang="en-US"/>
              <a:pPr>
                <a:defRPr/>
              </a:pPr>
              <a:t>2/22/22</a:t>
            </a:fld>
            <a:endParaRPr lang="en-US"/>
          </a:p>
        </p:txBody>
      </p:sp>
      <p:sp>
        <p:nvSpPr>
          <p:cNvPr id="4" name="Slide Number Placeholder 6">
            <a:extLst>
              <a:ext uri="{FF2B5EF4-FFF2-40B4-BE49-F238E27FC236}">
                <a16:creationId xmlns="" xmlns:a16="http://schemas.microsoft.com/office/drawing/2014/main" id="{B99C361C-3981-4FB2-A68E-8E1DC43520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F41D23B9-9520-4364-AAB7-29B98D09B2E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="" xmlns:a16="http://schemas.microsoft.com/office/drawing/2014/main" id="{5B6B27E2-22B9-4BDB-8E9D-B724A861577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64865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5121AD98-5AFD-4AF1-A3EC-CB960F8D3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B14E2A7B-137A-4D4C-84F8-0EF856532F68}" type="datetimeFigureOut">
              <a:rPr lang="en-US"/>
              <a:pPr>
                <a:defRPr/>
              </a:pPr>
              <a:t>2/22/22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E405100-5BA2-4A1F-9435-2C6D2827C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0389ADC-BC76-4297-9B97-9E7DAF97A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F9B0FA80-A689-4DAE-BF8E-2A284849A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277910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>
            <a:extLst>
              <a:ext uri="{FF2B5EF4-FFF2-40B4-BE49-F238E27FC236}">
                <a16:creationId xmlns="" xmlns:a16="http://schemas.microsoft.com/office/drawing/2014/main" id="{25C2E59C-E3DB-465B-96D1-47838C4595FA}"/>
              </a:ext>
            </a:extLst>
          </p:cNvPr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="" xmlns:a16="http://schemas.microsoft.com/office/drawing/2014/main" id="{E14B0E93-DE6A-401C-A5C2-BD792C76DA1E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7" name="Straight Connector 17">
            <a:extLst>
              <a:ext uri="{FF2B5EF4-FFF2-40B4-BE49-F238E27FC236}">
                <a16:creationId xmlns="" xmlns:a16="http://schemas.microsoft.com/office/drawing/2014/main" id="{E52412F8-4C88-4D10-89A9-AEB70A6E7D7B}"/>
              </a:ext>
            </a:extLst>
          </p:cNvPr>
          <p:cNvSpPr>
            <a:spLocks noChangeShapeType="1"/>
          </p:cNvSpPr>
          <p:nvPr/>
        </p:nvSpPr>
        <p:spPr bwMode="auto">
          <a:xfrm>
            <a:off x="6192838" y="0"/>
            <a:ext cx="0" cy="6858000"/>
          </a:xfrm>
          <a:prstGeom prst="line">
            <a:avLst/>
          </a:prstGeom>
          <a:noFill/>
          <a:ln w="12700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Straight Connector 18">
            <a:extLst>
              <a:ext uri="{FF2B5EF4-FFF2-40B4-BE49-F238E27FC236}">
                <a16:creationId xmlns="" xmlns:a16="http://schemas.microsoft.com/office/drawing/2014/main" id="{B7459508-E6F0-44D2-A697-7A1A1E8CBA9B}"/>
              </a:ext>
            </a:extLst>
          </p:cNvPr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BC8D7C37-3091-4694-9D4A-297923FA50CC}"/>
              </a:ext>
            </a:extLst>
          </p:cNvPr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Straight Connector 20">
            <a:extLst>
              <a:ext uri="{FF2B5EF4-FFF2-40B4-BE49-F238E27FC236}">
                <a16:creationId xmlns="" xmlns:a16="http://schemas.microsoft.com/office/drawing/2014/main" id="{AEB1AC99-9263-4BCE-8A18-CB0DBB24FE15}"/>
              </a:ext>
            </a:extLst>
          </p:cNvPr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DD65F847-76A8-48B9-B2EC-77FE9547FAE2}"/>
              </a:ext>
            </a:extLst>
          </p:cNvPr>
          <p:cNvSpPr/>
          <p:nvPr/>
        </p:nvSpPr>
        <p:spPr>
          <a:xfrm>
            <a:off x="8156575" y="5715000"/>
            <a:ext cx="549275" cy="549275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/>
          <a:lstStyle>
            <a:lvl1pPr algn="l">
              <a:buNone/>
              <a:defRPr sz="2000" b="1" cap="sm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20">
            <a:extLst>
              <a:ext uri="{FF2B5EF4-FFF2-40B4-BE49-F238E27FC236}">
                <a16:creationId xmlns="" xmlns:a16="http://schemas.microsoft.com/office/drawing/2014/main" id="{89976BD7-6B3D-4AFC-B337-CD449B953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0A12E96-339C-4460-B336-ABC6545C21A3}" type="datetimeFigureOut">
              <a:rPr lang="en-US"/>
              <a:pPr>
                <a:defRPr/>
              </a:pPr>
              <a:t>2/22/22</a:t>
            </a:fld>
            <a:endParaRPr lang="en-US"/>
          </a:p>
        </p:txBody>
      </p:sp>
      <p:sp>
        <p:nvSpPr>
          <p:cNvPr id="13" name="Slide Number Placeholder 21">
            <a:extLst>
              <a:ext uri="{FF2B5EF4-FFF2-40B4-BE49-F238E27FC236}">
                <a16:creationId xmlns="" xmlns:a16="http://schemas.microsoft.com/office/drawing/2014/main" id="{4E5521E9-756A-4EBE-967C-749E34F39A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AEAB6195-E8C3-46DF-A551-28551C6FD6E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22">
            <a:extLst>
              <a:ext uri="{FF2B5EF4-FFF2-40B4-BE49-F238E27FC236}">
                <a16:creationId xmlns="" xmlns:a16="http://schemas.microsoft.com/office/drawing/2014/main" id="{4CBCB123-41D9-42F4-BBC1-53C98384281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638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>
            <a:extLst>
              <a:ext uri="{FF2B5EF4-FFF2-40B4-BE49-F238E27FC236}">
                <a16:creationId xmlns="" xmlns:a16="http://schemas.microsoft.com/office/drawing/2014/main" id="{04940C44-B7F4-4D14-9CFF-F429418196BA}"/>
              </a:ext>
            </a:extLst>
          </p:cNvPr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  <a:latin typeface="Corbel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D0D74F04-960B-44EC-A626-74AF097401BB}"/>
              </a:ext>
            </a:extLst>
          </p:cNvPr>
          <p:cNvSpPr/>
          <p:nvPr/>
        </p:nvSpPr>
        <p:spPr>
          <a:xfrm>
            <a:off x="8156575" y="5715000"/>
            <a:ext cx="549275" cy="549275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7" name="Straight Connector 17">
            <a:extLst>
              <a:ext uri="{FF2B5EF4-FFF2-40B4-BE49-F238E27FC236}">
                <a16:creationId xmlns="" xmlns:a16="http://schemas.microsoft.com/office/drawing/2014/main" id="{2DFF48D7-2B6C-44EF-9EBE-8A6448C611E8}"/>
              </a:ext>
            </a:extLst>
          </p:cNvPr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2EC70A7C-6F51-4621-956A-8789322906E2}"/>
              </a:ext>
            </a:extLst>
          </p:cNvPr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Straight Connector 19">
            <a:extLst>
              <a:ext uri="{FF2B5EF4-FFF2-40B4-BE49-F238E27FC236}">
                <a16:creationId xmlns="" xmlns:a16="http://schemas.microsoft.com/office/drawing/2014/main" id="{866BC5CF-2997-47A1-B945-78938B059708}"/>
              </a:ext>
            </a:extLst>
          </p:cNvPr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Straight Connector 9">
            <a:extLst>
              <a:ext uri="{FF2B5EF4-FFF2-40B4-BE49-F238E27FC236}">
                <a16:creationId xmlns="" xmlns:a16="http://schemas.microsoft.com/office/drawing/2014/main" id="{33420C0E-9799-411C-A514-AF450BC05DBA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11" name="Straight Connector 23">
            <a:extLst>
              <a:ext uri="{FF2B5EF4-FFF2-40B4-BE49-F238E27FC236}">
                <a16:creationId xmlns="" xmlns:a16="http://schemas.microsoft.com/office/drawing/2014/main" id="{A1F7AE9B-C2E2-444E-99E1-57CE3ADD1670}"/>
              </a:ext>
            </a:extLst>
          </p:cNvPr>
          <p:cNvSpPr>
            <a:spLocks noChangeShapeType="1"/>
          </p:cNvSpPr>
          <p:nvPr/>
        </p:nvSpPr>
        <p:spPr bwMode="auto">
          <a:xfrm>
            <a:off x="6192838" y="0"/>
            <a:ext cx="0" cy="6858000"/>
          </a:xfrm>
          <a:prstGeom prst="line">
            <a:avLst/>
          </a:prstGeom>
          <a:noFill/>
          <a:ln w="12700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/>
          <a:lstStyle>
            <a:lvl1pPr algn="l">
              <a:buNone/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spcCol="274320" rtlCol="0" fromWordArt="0" forceAA="0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6">
            <a:extLst>
              <a:ext uri="{FF2B5EF4-FFF2-40B4-BE49-F238E27FC236}">
                <a16:creationId xmlns="" xmlns:a16="http://schemas.microsoft.com/office/drawing/2014/main" id="{5A3CD91B-AFFF-4C55-8BB8-DDB537688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3BB56E0-2FB7-4505-87AF-56FBF4F3340D}" type="datetimeFigureOut">
              <a:rPr lang="en-US"/>
              <a:pPr>
                <a:defRPr/>
              </a:pPr>
              <a:t>2/22/22</a:t>
            </a:fld>
            <a:endParaRPr lang="en-US"/>
          </a:p>
        </p:txBody>
      </p:sp>
      <p:sp>
        <p:nvSpPr>
          <p:cNvPr id="13" name="Slide Number Placeholder 17">
            <a:extLst>
              <a:ext uri="{FF2B5EF4-FFF2-40B4-BE49-F238E27FC236}">
                <a16:creationId xmlns="" xmlns:a16="http://schemas.microsoft.com/office/drawing/2014/main" id="{E8B219D0-A7B9-4A32-AA05-C1C06AFEC2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8B1F5369-8942-4E64-BD5A-8B77996F8AB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20">
            <a:extLst>
              <a:ext uri="{FF2B5EF4-FFF2-40B4-BE49-F238E27FC236}">
                <a16:creationId xmlns="" xmlns:a16="http://schemas.microsoft.com/office/drawing/2014/main" id="{7BA17769-EE53-4F45-844B-E312A7A475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3650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8FB831B-17B0-4FDF-8775-C218DCC00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6E0AE31-1E9A-4361-8131-7074B7564EAB}" type="datetimeFigureOut">
              <a:rPr lang="en-US"/>
              <a:pPr>
                <a:defRPr/>
              </a:pPr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3335EB8-8E79-4D44-A02F-C92627F7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E013B5A-6DCC-4FE0-A373-AD3E6CFF8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DA9CDABE-572B-47F3-A978-E8E6DC3F3A6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6828079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1B33A70-04A3-41A6-BDE0-E1E5D6DB3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BD32499-74DD-4E58-BCB1-709F5733884D}" type="datetimeFigureOut">
              <a:rPr lang="en-US"/>
              <a:pPr>
                <a:defRPr/>
              </a:pPr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D698BCC-72A5-4CB2-9B09-CA1305365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F06ECEE-C0F4-47BC-B08C-0A3B78826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76FFAEDF-56AB-4235-A71B-8F86B53A305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371299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721058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523343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2293459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294738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752600"/>
            <a:ext cx="39243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752600"/>
            <a:ext cx="39243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7161396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4046825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347479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035346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7087070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3229960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732426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419100"/>
            <a:ext cx="2000250" cy="59055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419100"/>
            <a:ext cx="5848350" cy="59055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40659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3959822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19100"/>
            <a:ext cx="8001000" cy="11049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752600"/>
            <a:ext cx="39243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86300" y="1752600"/>
            <a:ext cx="3924300" cy="2209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86300" y="4114800"/>
            <a:ext cx="3924300" cy="2209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8655667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23928772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9326707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38567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81200"/>
            <a:ext cx="3810000" cy="4076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981200"/>
            <a:ext cx="3810000" cy="4076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117617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9303144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0769769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2772817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5212995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07173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066800"/>
            <a:ext cx="441960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066800"/>
            <a:ext cx="441960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1829098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1658316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419100"/>
            <a:ext cx="19431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9100"/>
            <a:ext cx="56769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915468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715207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7768214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0121732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752600"/>
            <a:ext cx="39243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752600"/>
            <a:ext cx="39243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4777247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306260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129851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7684130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47643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5196685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4318551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0478442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419100"/>
            <a:ext cx="2000250" cy="59055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419100"/>
            <a:ext cx="5848350" cy="59055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4238293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19100"/>
            <a:ext cx="8001000" cy="11049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752600"/>
            <a:ext cx="39243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86300" y="1752600"/>
            <a:ext cx="3924300" cy="2209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86300" y="4114800"/>
            <a:ext cx="3924300" cy="2209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8006518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37693135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9946301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8081702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752600"/>
            <a:ext cx="39243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752600"/>
            <a:ext cx="39243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8783199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7237970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70649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2772431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5992426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1981838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9718624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5912243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419100"/>
            <a:ext cx="2000250" cy="59055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419100"/>
            <a:ext cx="5848350" cy="59055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1162726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19100"/>
            <a:ext cx="8001000" cy="11049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752600"/>
            <a:ext cx="39243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86300" y="1752600"/>
            <a:ext cx="3924300" cy="2209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86300" y="4114800"/>
            <a:ext cx="3924300" cy="2209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1645069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42587768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5697507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0065468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752600"/>
            <a:ext cx="39243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752600"/>
            <a:ext cx="39243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67547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9788351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6930567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5579292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8723642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1778608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2081165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816797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419100"/>
            <a:ext cx="2000250" cy="59055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419100"/>
            <a:ext cx="5848350" cy="59055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4938893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19100"/>
            <a:ext cx="8001000" cy="11049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752600"/>
            <a:ext cx="39243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86300" y="1752600"/>
            <a:ext cx="3924300" cy="2209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86300" y="4114800"/>
            <a:ext cx="3924300" cy="2209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3497515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41668003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0041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6021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6986258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8811229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752600"/>
            <a:ext cx="39243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752600"/>
            <a:ext cx="39243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37316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0260323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4783855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6856512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0458418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7402390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7728195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419100"/>
            <a:ext cx="2000250" cy="59055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419100"/>
            <a:ext cx="5848350" cy="59055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9259766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19100"/>
            <a:ext cx="8001000" cy="11049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752600"/>
            <a:ext cx="39243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86300" y="1752600"/>
            <a:ext cx="3924300" cy="2209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86300" y="4114800"/>
            <a:ext cx="3924300" cy="2209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87093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6284686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04619982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4742680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0632084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752600"/>
            <a:ext cx="39243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752600"/>
            <a:ext cx="39243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7435933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903419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4742048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6841683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1740975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8539961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28967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8992295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419100"/>
            <a:ext cx="2000250" cy="59055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419100"/>
            <a:ext cx="5848350" cy="59055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5748331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19100"/>
            <a:ext cx="8001000" cy="11049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752600"/>
            <a:ext cx="39243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86300" y="1752600"/>
            <a:ext cx="3924300" cy="2209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86300" y="4114800"/>
            <a:ext cx="3924300" cy="2209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1834032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descr="Course Number">
            <a:extLst>
              <a:ext uri="{FF2B5EF4-FFF2-40B4-BE49-F238E27FC236}">
                <a16:creationId xmlns="" xmlns:a16="http://schemas.microsoft.com/office/drawing/2014/main" id="{DD989BB1-10A1-584D-AF7A-395D2112FAC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34481" y="2076766"/>
            <a:ext cx="4612709" cy="2093914"/>
          </a:xfrm>
          <a:ln>
            <a:noFill/>
          </a:ln>
        </p:spPr>
        <p:txBody>
          <a:bodyPr anchor="t" anchorCtr="0">
            <a:noAutofit/>
          </a:bodyPr>
          <a:lstStyle>
            <a:lvl1pPr algn="ctr"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MX"/>
              <a:t>Lecture # and Name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2F21A46C-FB89-A948-9E31-618916AAF0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34481" y="4357149"/>
            <a:ext cx="4612709" cy="670462"/>
          </a:xfrm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1350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s-MX"/>
              <a:t>Course #, Name, Semester, Prof, Section etc.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="" xmlns:a16="http://schemas.microsoft.com/office/drawing/2014/main" id="{6F7F4AB2-DF8C-504D-AB7C-18339FC565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80368" y="617762"/>
            <a:ext cx="2706211" cy="52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227076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95906509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2411612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1151203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066800"/>
            <a:ext cx="4419600" cy="57912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066800"/>
            <a:ext cx="4419600" cy="57912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6955086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3706560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1551941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2681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"/>
            <a:ext cx="2286000" cy="6629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"/>
            <a:ext cx="6705600" cy="6629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0878156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3126990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366084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7416556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"/>
            <a:ext cx="2286000" cy="6629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"/>
            <a:ext cx="6705600" cy="6629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4287753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067800" cy="457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152400" y="1066800"/>
            <a:ext cx="8991600" cy="5791200"/>
          </a:xfr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701102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067800" cy="457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1066800"/>
            <a:ext cx="4419600" cy="579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066800"/>
            <a:ext cx="4419600" cy="579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61273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067800" cy="457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1066800"/>
            <a:ext cx="4419600" cy="579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724400" y="1066800"/>
            <a:ext cx="4419600" cy="2819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724400" y="4038600"/>
            <a:ext cx="4419600" cy="2819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48174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943861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23444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28103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066800"/>
            <a:ext cx="441960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066800"/>
            <a:ext cx="441960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6573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26634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20338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2736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66168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00559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90310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55328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"/>
            <a:ext cx="2286000" cy="6629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"/>
            <a:ext cx="6705600" cy="6629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51911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067800" cy="457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1066800"/>
            <a:ext cx="4419600" cy="579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066800"/>
            <a:ext cx="4419600" cy="579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917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="" xmlns:a16="http://schemas.microsoft.com/office/drawing/2014/main" id="{ECDC000D-E76D-4780-B179-131A89A28E62}"/>
              </a:ext>
            </a:extLst>
          </p:cNvPr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grpSp>
        <p:nvGrpSpPr>
          <p:cNvPr id="5" name="Group 15">
            <a:extLst>
              <a:ext uri="{FF2B5EF4-FFF2-40B4-BE49-F238E27FC236}">
                <a16:creationId xmlns="" xmlns:a16="http://schemas.microsoft.com/office/drawing/2014/main" id="{FC19AF50-EF35-4B6C-A5F5-63226687D011}"/>
              </a:ext>
            </a:extLst>
          </p:cNvPr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15">
              <a:extLst>
                <a:ext uri="{FF2B5EF4-FFF2-40B4-BE49-F238E27FC236}">
                  <a16:creationId xmlns="" xmlns:a16="http://schemas.microsoft.com/office/drawing/2014/main" id="{CEECB0FF-566F-40C7-98F2-EE21D7ED52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black"/>
                </a:solidFill>
                <a:latin typeface="Lucida Sans Unicode"/>
              </a:endParaRPr>
            </a:p>
          </p:txBody>
        </p:sp>
        <p:sp>
          <p:nvSpPr>
            <p:cNvPr id="7" name="Freeform 18">
              <a:extLst>
                <a:ext uri="{FF2B5EF4-FFF2-40B4-BE49-F238E27FC236}">
                  <a16:creationId xmlns="" xmlns:a16="http://schemas.microsoft.com/office/drawing/2014/main" id="{5B0F90EA-5422-40FD-B35A-689D0920E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/>
              <a:gdLst>
                <a:gd name="T0" fmla="*/ 0 w 5760"/>
                <a:gd name="T1" fmla="*/ 0 h 528"/>
                <a:gd name="T2" fmla="*/ 2147483646 w 5760"/>
                <a:gd name="T3" fmla="*/ 0 h 528"/>
                <a:gd name="T4" fmla="*/ 2147483646 w 5760"/>
                <a:gd name="T5" fmla="*/ 2147483646 h 528"/>
                <a:gd name="T6" fmla="*/ 2147483646 w 5760"/>
                <a:gd name="T7" fmla="*/ 0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0"/>
                <a:gd name="T13" fmla="*/ 0 h 528"/>
                <a:gd name="T14" fmla="*/ 5760 w 5760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18">
              <a:extLst>
                <a:ext uri="{FF2B5EF4-FFF2-40B4-BE49-F238E27FC236}">
                  <a16:creationId xmlns="" xmlns:a16="http://schemas.microsoft.com/office/drawing/2014/main" id="{ABDD5B05-4AA9-4348-91C4-526E2D3CC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A63F5EBB-F992-4915-A5F5-FC8EFD31B154}"/>
                </a:ext>
              </a:extLst>
            </p:cNvPr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29">
            <a:extLst>
              <a:ext uri="{FF2B5EF4-FFF2-40B4-BE49-F238E27FC236}">
                <a16:creationId xmlns="" xmlns:a16="http://schemas.microsoft.com/office/drawing/2014/main" id="{1ADEFBAC-37E8-45F3-841A-0E3BCB794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9AE925C0-D71E-497C-B87F-CA64B2B5450A}" type="datetimeFigureOut">
              <a:rPr lang="en-US"/>
              <a:pPr>
                <a:defRPr/>
              </a:pPr>
              <a:t>2/22/22</a:t>
            </a:fld>
            <a:endParaRPr lang="en-US"/>
          </a:p>
        </p:txBody>
      </p:sp>
      <p:sp>
        <p:nvSpPr>
          <p:cNvPr id="12" name="Footer Placeholder 18">
            <a:extLst>
              <a:ext uri="{FF2B5EF4-FFF2-40B4-BE49-F238E27FC236}">
                <a16:creationId xmlns="" xmlns:a16="http://schemas.microsoft.com/office/drawing/2014/main" id="{59DE5597-779B-4AED-94DB-772652AD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2DA2BF">
                    <a:tint val="20000"/>
                  </a:srgb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26">
            <a:extLst>
              <a:ext uri="{FF2B5EF4-FFF2-40B4-BE49-F238E27FC236}">
                <a16:creationId xmlns="" xmlns:a16="http://schemas.microsoft.com/office/drawing/2014/main" id="{8E8AF8E7-E693-4FE9-BF13-E323043E8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F50B8D4-FB3A-4B51-9810-7C04C182CB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150776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9">
            <a:extLst>
              <a:ext uri="{FF2B5EF4-FFF2-40B4-BE49-F238E27FC236}">
                <a16:creationId xmlns="" xmlns:a16="http://schemas.microsoft.com/office/drawing/2014/main" id="{A5D4B5A0-9184-493C-8625-42A58CC28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891702-4679-487E-A62C-03F3DBA7BFDC}" type="datetimeFigureOut">
              <a:rPr lang="en-US"/>
              <a:pPr>
                <a:defRPr/>
              </a:pPr>
              <a:t>2/22/22</a:t>
            </a:fld>
            <a:endParaRPr lang="en-US"/>
          </a:p>
        </p:txBody>
      </p:sp>
      <p:sp>
        <p:nvSpPr>
          <p:cNvPr id="5" name="Footer Placeholder 21">
            <a:extLst>
              <a:ext uri="{FF2B5EF4-FFF2-40B4-BE49-F238E27FC236}">
                <a16:creationId xmlns="" xmlns:a16="http://schemas.microsoft.com/office/drawing/2014/main" id="{24147151-B0A5-4ECB-944C-41F4CED8E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>
            <a:extLst>
              <a:ext uri="{FF2B5EF4-FFF2-40B4-BE49-F238E27FC236}">
                <a16:creationId xmlns="" xmlns:a16="http://schemas.microsoft.com/office/drawing/2014/main" id="{5041CDE9-2D9E-4DF6-9633-EBC793A0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3F34F5-58C0-4894-B2C7-704CF28C937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0090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066800"/>
            <a:ext cx="441960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066800"/>
            <a:ext cx="441960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35603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10">
            <a:extLst>
              <a:ext uri="{FF2B5EF4-FFF2-40B4-BE49-F238E27FC236}">
                <a16:creationId xmlns="" xmlns:a16="http://schemas.microsoft.com/office/drawing/2014/main" id="{22F6EC7B-033C-493E-BD73-F11FBBBC5FDD}"/>
              </a:ext>
            </a:extLst>
          </p:cNvPr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Chevron 11">
            <a:extLst>
              <a:ext uri="{FF2B5EF4-FFF2-40B4-BE49-F238E27FC236}">
                <a16:creationId xmlns="" xmlns:a16="http://schemas.microsoft.com/office/drawing/2014/main" id="{18077135-ACB1-4F8D-871E-E5FE342A23F7}"/>
              </a:ext>
            </a:extLst>
          </p:cNvPr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="" xmlns:a16="http://schemas.microsoft.com/office/drawing/2014/main" id="{F2BA2C97-2F6D-4727-9AC2-34D029F01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prstClr val="white"/>
                </a:solidFill>
              </a:defRPr>
            </a:lvl1pPr>
            <a:extLst/>
          </a:lstStyle>
          <a:p>
            <a:pPr>
              <a:defRPr/>
            </a:pPr>
            <a:fld id="{0539517C-BAA2-413E-AE2B-1852671483AA}" type="datetimeFigureOut">
              <a:rPr lang="en-US"/>
              <a:pPr>
                <a:defRPr/>
              </a:pPr>
              <a:t>2/22/22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="" xmlns:a16="http://schemas.microsoft.com/office/drawing/2014/main" id="{15F75384-4BEC-4148-B417-13ED22AAB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prstClr val="white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46AF7F35-4F53-45FF-AF6F-70308FBF5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5CA1959-B44E-45B1-8D81-62B850397B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67800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144A18CF-34B5-47BF-9755-2AC452CAC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prstClr val="white"/>
                </a:solidFill>
              </a:defRPr>
            </a:lvl1pPr>
            <a:extLst/>
          </a:lstStyle>
          <a:p>
            <a:pPr>
              <a:defRPr/>
            </a:pPr>
            <a:fld id="{973256CA-2D64-4355-918D-C3A3E6753FE9}" type="datetimeFigureOut">
              <a:rPr lang="en-US"/>
              <a:pPr>
                <a:defRPr/>
              </a:pPr>
              <a:t>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3B497A7-9A1E-4D79-9542-0000BD3B1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prstClr val="white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4B9FEC4-AC7F-4CE1-A7FD-F089CC1B7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4380233-90E2-4CB4-A93A-99668AB5249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7878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17DCC571-C40A-463D-80DA-2E50A3427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B3094B0F-779A-4F44-B304-446BAE3ED3A7}" type="datetimeFigureOut">
              <a:rPr lang="en-US"/>
              <a:pPr>
                <a:defRPr/>
              </a:pPr>
              <a:t>2/22/22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8C0BA84-B908-4D66-8F49-0AC8EDB61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03833D04-AEC1-4D64-AAC6-678B9445C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7F781A-23CA-4488-B9EF-4F178025BE9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0121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08BE67E0-5433-40B7-B44D-D024F8399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prstClr val="white"/>
                </a:solidFill>
              </a:defRPr>
            </a:lvl1pPr>
            <a:extLst/>
          </a:lstStyle>
          <a:p>
            <a:pPr>
              <a:defRPr/>
            </a:pPr>
            <a:fld id="{906E6B4A-FDAC-44E2-A02E-E9060196AA32}" type="datetimeFigureOut">
              <a:rPr lang="en-US"/>
              <a:pPr>
                <a:defRPr/>
              </a:pPr>
              <a:t>2/22/22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FF8A4BA-E863-443B-8A64-3160F19FE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prstClr val="white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8194799-217B-41D8-AB70-5547707C6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EFFB41A-975C-4CBB-B09F-85071BC21A4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660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>
            <a:extLst>
              <a:ext uri="{FF2B5EF4-FFF2-40B4-BE49-F238E27FC236}">
                <a16:creationId xmlns="" xmlns:a16="http://schemas.microsoft.com/office/drawing/2014/main" id="{0D45DD64-A501-458F-B370-251C3D623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64CD3B-1482-496D-8434-7A90259BBEE0}" type="datetimeFigureOut">
              <a:rPr lang="en-US"/>
              <a:pPr>
                <a:defRPr/>
              </a:pPr>
              <a:t>2/22/22</a:t>
            </a:fld>
            <a:endParaRPr lang="en-US"/>
          </a:p>
        </p:txBody>
      </p:sp>
      <p:sp>
        <p:nvSpPr>
          <p:cNvPr id="3" name="Footer Placeholder 21">
            <a:extLst>
              <a:ext uri="{FF2B5EF4-FFF2-40B4-BE49-F238E27FC236}">
                <a16:creationId xmlns="" xmlns:a16="http://schemas.microsoft.com/office/drawing/2014/main" id="{CDE8269C-9CDB-4549-9906-3B9EEB581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17">
            <a:extLst>
              <a:ext uri="{FF2B5EF4-FFF2-40B4-BE49-F238E27FC236}">
                <a16:creationId xmlns="" xmlns:a16="http://schemas.microsoft.com/office/drawing/2014/main" id="{43F07544-FC2C-4B8D-A1D6-4EE3A988C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E022D3-8F45-4639-9CC9-84928D1163D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859149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0098183-EF5D-455B-9CCB-DE12271F7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0D6E272C-D46F-4CD9-A8DE-63A54C871A71}" type="datetimeFigureOut">
              <a:rPr lang="en-US"/>
              <a:pPr>
                <a:defRPr/>
              </a:pPr>
              <a:t>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19C0844-89DB-4B66-B106-34AC7CAD7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1A0BEFF-3398-47FD-BD21-D4A2B5CA5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BDA5AB-4885-4966-B3DB-7A10B208B1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1664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0">
            <a:extLst>
              <a:ext uri="{FF2B5EF4-FFF2-40B4-BE49-F238E27FC236}">
                <a16:creationId xmlns="" xmlns:a16="http://schemas.microsoft.com/office/drawing/2014/main" id="{79682AE7-D579-4F1D-9C58-7A27505B2D3F}"/>
              </a:ext>
            </a:extLst>
          </p:cNvPr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  <a:latin typeface="Lucida Sans Unicode"/>
            </a:endParaRPr>
          </a:p>
        </p:txBody>
      </p:sp>
      <p:sp>
        <p:nvSpPr>
          <p:cNvPr id="6" name="Freeform 15">
            <a:extLst>
              <a:ext uri="{FF2B5EF4-FFF2-40B4-BE49-F238E27FC236}">
                <a16:creationId xmlns="" xmlns:a16="http://schemas.microsoft.com/office/drawing/2014/main" id="{E5BF93DD-813D-4BBE-BA5F-39775DA4AD08}"/>
              </a:ext>
            </a:extLst>
          </p:cNvPr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/>
            <a:gdLst>
              <a:gd name="T0" fmla="*/ 0 w 5591"/>
              <a:gd name="T1" fmla="*/ 0 h 588"/>
              <a:gd name="T2" fmla="*/ 2147483646 w 5591"/>
              <a:gd name="T3" fmla="*/ 0 h 588"/>
              <a:gd name="T4" fmla="*/ 2147483646 w 5591"/>
              <a:gd name="T5" fmla="*/ 2147483646 h 588"/>
              <a:gd name="T6" fmla="*/ 2147483646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="" xmlns:a16="http://schemas.microsoft.com/office/drawing/2014/main" id="{E09CE637-ABEA-42AF-B99A-DF71986DD98F}"/>
              </a:ext>
            </a:extLst>
          </p:cNvPr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D41EC8A7-15BD-44B6-B4ED-55A42A325F39}"/>
              </a:ext>
            </a:extLst>
          </p:cNvPr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18">
            <a:extLst>
              <a:ext uri="{FF2B5EF4-FFF2-40B4-BE49-F238E27FC236}">
                <a16:creationId xmlns="" xmlns:a16="http://schemas.microsoft.com/office/drawing/2014/main" id="{D0400798-CED9-4303-8E2D-9CF207235185}"/>
              </a:ext>
            </a:extLst>
          </p:cNvPr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Chevron 19">
            <a:extLst>
              <a:ext uri="{FF2B5EF4-FFF2-40B4-BE49-F238E27FC236}">
                <a16:creationId xmlns="" xmlns:a16="http://schemas.microsoft.com/office/drawing/2014/main" id="{AB6EC2EB-CE33-4F33-9BAD-8DF85DA9F4E4}"/>
              </a:ext>
            </a:extLst>
          </p:cNvPr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>
            <a:extLst>
              <a:ext uri="{FF2B5EF4-FFF2-40B4-BE49-F238E27FC236}">
                <a16:creationId xmlns="" xmlns:a16="http://schemas.microsoft.com/office/drawing/2014/main" id="{7C663A45-0CA4-4B14-B9F2-EF3BBF9B5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prstClr val="white"/>
                </a:solidFill>
              </a:defRPr>
            </a:lvl1pPr>
            <a:extLst/>
          </a:lstStyle>
          <a:p>
            <a:pPr>
              <a:defRPr/>
            </a:pPr>
            <a:fld id="{CF37AA16-12C2-4515-9C2F-97EEC1713011}" type="datetimeFigureOut">
              <a:rPr lang="en-US"/>
              <a:pPr>
                <a:defRPr/>
              </a:pPr>
              <a:t>2/22/22</a:t>
            </a:fld>
            <a:endParaRPr lang="en-US"/>
          </a:p>
        </p:txBody>
      </p:sp>
      <p:sp>
        <p:nvSpPr>
          <p:cNvPr id="12" name="Footer Placeholder 5">
            <a:extLst>
              <a:ext uri="{FF2B5EF4-FFF2-40B4-BE49-F238E27FC236}">
                <a16:creationId xmlns="" xmlns:a16="http://schemas.microsoft.com/office/drawing/2014/main" id="{516F922E-A34F-47DF-85BA-199CDF2DF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prstClr val="white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6">
            <a:extLst>
              <a:ext uri="{FF2B5EF4-FFF2-40B4-BE49-F238E27FC236}">
                <a16:creationId xmlns="" xmlns:a16="http://schemas.microsoft.com/office/drawing/2014/main" id="{F812C57F-2C60-455C-A569-58BF0F91B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F6B4675-A068-4755-B3C6-6B2739ADAA7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1493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>
            <a:extLst>
              <a:ext uri="{FF2B5EF4-FFF2-40B4-BE49-F238E27FC236}">
                <a16:creationId xmlns="" xmlns:a16="http://schemas.microsoft.com/office/drawing/2014/main" id="{C786FD58-C677-4675-B2E5-59145DC2C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0B93E2-22C2-412A-8EE8-40E6537F735B}" type="datetimeFigureOut">
              <a:rPr lang="en-US"/>
              <a:pPr>
                <a:defRPr/>
              </a:pPr>
              <a:t>2/22/22</a:t>
            </a:fld>
            <a:endParaRPr lang="en-US"/>
          </a:p>
        </p:txBody>
      </p:sp>
      <p:sp>
        <p:nvSpPr>
          <p:cNvPr id="5" name="Footer Placeholder 21">
            <a:extLst>
              <a:ext uri="{FF2B5EF4-FFF2-40B4-BE49-F238E27FC236}">
                <a16:creationId xmlns="" xmlns:a16="http://schemas.microsoft.com/office/drawing/2014/main" id="{B75BB7E9-74DC-4EEB-B630-FCAE5D200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>
            <a:extLst>
              <a:ext uri="{FF2B5EF4-FFF2-40B4-BE49-F238E27FC236}">
                <a16:creationId xmlns="" xmlns:a16="http://schemas.microsoft.com/office/drawing/2014/main" id="{F66CED37-0850-44DA-AD24-C266C44A8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62A2AC-B639-4EE4-93A4-DB3D0A0E03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63982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>
            <a:extLst>
              <a:ext uri="{FF2B5EF4-FFF2-40B4-BE49-F238E27FC236}">
                <a16:creationId xmlns="" xmlns:a16="http://schemas.microsoft.com/office/drawing/2014/main" id="{E115C027-6FBB-4871-AF9F-DB90860A4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9CBAF2-88D9-4460-A48E-B2B6A2952056}" type="datetimeFigureOut">
              <a:rPr lang="en-US"/>
              <a:pPr>
                <a:defRPr/>
              </a:pPr>
              <a:t>2/22/22</a:t>
            </a:fld>
            <a:endParaRPr lang="en-US"/>
          </a:p>
        </p:txBody>
      </p:sp>
      <p:sp>
        <p:nvSpPr>
          <p:cNvPr id="5" name="Footer Placeholder 21">
            <a:extLst>
              <a:ext uri="{FF2B5EF4-FFF2-40B4-BE49-F238E27FC236}">
                <a16:creationId xmlns="" xmlns:a16="http://schemas.microsoft.com/office/drawing/2014/main" id="{007DD43F-21FC-456C-85B8-490DC92E6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>
            <a:extLst>
              <a:ext uri="{FF2B5EF4-FFF2-40B4-BE49-F238E27FC236}">
                <a16:creationId xmlns="" xmlns:a16="http://schemas.microsoft.com/office/drawing/2014/main" id="{31C56613-8F36-405D-BD2C-F6B05E63F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F9C964-9B41-4B63-B0DC-AFB247EA1BA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870951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12235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9205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881965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471639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066800"/>
            <a:ext cx="441960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066800"/>
            <a:ext cx="441960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310047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21918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514542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930242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377911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120549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369846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"/>
            <a:ext cx="2286000" cy="6629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"/>
            <a:ext cx="6705600" cy="6629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2136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368822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lIns="45720" tIns="0" rIns="45720" bIns="0" anchor="b">
            <a:scene3d>
              <a:camera prst="orthographicFront"/>
              <a:lightRig rig="soft" dir="t">
                <a:rot lat="0" lon="0" rev="17220000"/>
              </a:lightRig>
            </a:scene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27">
            <a:extLst>
              <a:ext uri="{FF2B5EF4-FFF2-40B4-BE49-F238E27FC236}">
                <a16:creationId xmlns="" xmlns:a16="http://schemas.microsoft.com/office/drawing/2014/main" id="{F740F1F5-0CF6-4973-90BE-4B3C5B9D7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A8C7BEB-8628-441A-B4CD-B0CA22EB35D0}" type="datetimeFigureOut">
              <a:rPr lang="en-US"/>
              <a:pPr>
                <a:defRPr/>
              </a:pPr>
              <a:t>2/22/22</a:t>
            </a:fld>
            <a:endParaRPr lang="en-US"/>
          </a:p>
        </p:txBody>
      </p:sp>
      <p:sp>
        <p:nvSpPr>
          <p:cNvPr id="5" name="Footer Placeholder 16">
            <a:extLst>
              <a:ext uri="{FF2B5EF4-FFF2-40B4-BE49-F238E27FC236}">
                <a16:creationId xmlns="" xmlns:a16="http://schemas.microsoft.com/office/drawing/2014/main" id="{C164C846-D072-4D7D-B466-1812AC9EB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8">
            <a:extLst>
              <a:ext uri="{FF2B5EF4-FFF2-40B4-BE49-F238E27FC236}">
                <a16:creationId xmlns="" xmlns:a16="http://schemas.microsoft.com/office/drawing/2014/main" id="{CFDFC360-C201-4923-A881-7E494582C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3A51DDBE-D921-475A-A825-E58152E48CC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700520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1C7108C-A916-4056-942C-D3877AB97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7C5C8F6-B662-40D2-8DF0-FA20E88048E9}" type="datetimeFigureOut">
              <a:rPr lang="en-US"/>
              <a:pPr>
                <a:defRPr/>
              </a:pPr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B0DF244-3FAB-4BBE-B190-0D324EC81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74F0EEE-C034-471C-B361-519CC8AD9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C128ED2F-EA6C-4F78-B27C-21C914368C6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080930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F4ECA4D-6DEE-4843-BA07-D68319E8A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D1A3737-38A8-430E-9C46-9F8BC747BD40}" type="datetimeFigureOut">
              <a:rPr lang="en-US"/>
              <a:pPr>
                <a:defRPr/>
              </a:pPr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9A87272-8A04-4278-BD8B-E5DF701D4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BB35355-D042-4A4F-9F5A-60E734DD4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9F41A04C-8EA4-407A-9679-C3EF65E42F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8867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32D7C96-4C1B-40B6-A326-250229EA7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88CFC75-6E02-4AF4-BE29-985B0DFD8313}" type="datetimeFigureOut">
              <a:rPr lang="en-US"/>
              <a:pPr>
                <a:defRPr/>
              </a:pPr>
              <a:t>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9D54007-43CF-49E6-91EE-6A303913B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DE7EB1B-40DA-4095-9624-4523F01D3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A9AFA4F9-A594-4F5C-848C-B833617B1B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960697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7799463E-104D-4416-A691-747D527D3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8A5E3CA-6597-40AD-B444-BCA64D3DA6A5}" type="datetimeFigureOut">
              <a:rPr lang="en-US"/>
              <a:pPr>
                <a:defRPr/>
              </a:pPr>
              <a:t>2/22/22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D30B88C5-1F16-4E32-A8B6-5D7126078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2F02806-A22D-4B89-BCD6-3AE88F330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EBBC9162-DC53-4754-A85E-D30671D70DA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808040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F2DD59B4-190F-4620-9E56-C0A052C4E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DFACC69-2041-4CC2-A055-62DBEFB1ADB3}" type="datetimeFigureOut">
              <a:rPr lang="en-US"/>
              <a:pPr>
                <a:defRPr/>
              </a:pPr>
              <a:t>2/22/22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AF573A2-CE6A-45F0-BF61-0007367D4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F80CDAF-C0C0-4EBB-8E18-6671F05AD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8989193B-FA3D-477D-B62C-DD095C9A517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621676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92207471-D4A9-439D-A0D9-505BF5D7C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F674AA7-2976-463D-95C7-D320B8CFD13E}" type="datetimeFigureOut">
              <a:rPr lang="en-US"/>
              <a:pPr>
                <a:defRPr/>
              </a:pPr>
              <a:t>2/22/22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E44FB067-D6FE-4303-B9DB-8FE509E79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C9548D4-B08F-4162-8C2F-69C1368A2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7D47BD44-F828-4945-976E-67D5715D13F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729549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7EA8206-DCC3-4F5A-875B-987A46E19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E1698D38-C7B2-43F4-B0AD-51DBD7308816}" type="datetimeFigureOut">
              <a:rPr lang="en-US"/>
              <a:pPr>
                <a:defRPr/>
              </a:pPr>
              <a:t>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E7CA5AC-CEB6-469A-A887-E0D224E73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1890C40-336A-4F07-84FF-DF4D36CB8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037363EF-6F09-44B1-A45A-3D555E260AE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995994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rIns="45720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1ED9AEAC-20F0-4040-8592-22188665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CE9C492-5532-43E2-BD23-10B2B3BAF349}" type="datetimeFigureOut">
              <a:rPr lang="en-US"/>
              <a:pPr>
                <a:defRPr/>
              </a:pPr>
              <a:t>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C9FAD9A-18BC-49A7-B7AB-E5F323FD9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713F8CF-6A75-4AD2-8A51-92F8F42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4A17CA16-A8CA-4432-A7C0-186679D4348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477255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331E9A6-EAF8-417E-BB09-19495E89C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F788C2C-BD98-42E2-A917-881AA0E2BB9A}" type="datetimeFigureOut">
              <a:rPr lang="en-US"/>
              <a:pPr>
                <a:defRPr/>
              </a:pPr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33F0277-F767-47BD-A667-4C7189AE9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22CD4CA-2821-40F5-B955-461317F31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8199FF64-0299-4A50-A136-17EC094C7C1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93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0082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D6ABB04-F899-4183-AC11-A4709BF48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858F94B-24C2-416B-8EB4-1E8622BF84FA}" type="datetimeFigureOut">
              <a:rPr lang="en-US"/>
              <a:pPr>
                <a:defRPr/>
              </a:pPr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69BB66B-A1F6-4C65-AC49-7EF0CA741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3D8A452-FC2D-4813-BE59-AF1380B2D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F4E7537D-692A-490D-A048-888C04A792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5003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267"/>
            <a:ext cx="7772400" cy="147018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3077"/>
          </a:xfrm>
        </p:spPr>
        <p:txBody>
          <a:bodyPr/>
          <a:lstStyle>
            <a:lvl1pPr marL="0" indent="0" algn="ctr">
              <a:buNone/>
              <a:defRPr/>
            </a:lvl1pPr>
            <a:lvl2pPr marL="411480" indent="0" algn="ctr">
              <a:buNone/>
              <a:defRPr/>
            </a:lvl2pPr>
            <a:lvl3pPr marL="822960" indent="0" algn="ctr">
              <a:buNone/>
              <a:defRPr/>
            </a:lvl3pPr>
            <a:lvl4pPr marL="1234440" indent="0" algn="ctr">
              <a:buNone/>
              <a:defRPr/>
            </a:lvl4pPr>
            <a:lvl5pPr marL="1645920" indent="0" algn="ctr">
              <a:buNone/>
              <a:defRPr/>
            </a:lvl5pPr>
            <a:lvl6pPr marL="2057400" indent="0" algn="ctr">
              <a:buNone/>
              <a:defRPr/>
            </a:lvl6pPr>
            <a:lvl7pPr marL="2468880" indent="0" algn="ctr">
              <a:buNone/>
              <a:defRPr/>
            </a:lvl7pPr>
            <a:lvl8pPr marL="2880360" indent="0" algn="ctr">
              <a:buNone/>
              <a:defRPr/>
            </a:lvl8pPr>
            <a:lvl9pPr marL="329184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22F1A8C-4D52-411B-A8E0-6CE87204A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BDE3A32-5305-4723-B8B4-564FA56F7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60CC7CA-704F-4D6A-A78F-4DDC7550C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53956822-9442-423A-B668-D36A27A05BB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641255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9B24F8C-8052-4132-A791-1C65695F8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ACC430E-DB61-4D66-9846-70E4558BD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A8C03D0-BADE-4720-AED3-6D78AB046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888D07BE-BA99-46DF-AA30-A7E2B6F8F13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243075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948" y="4406265"/>
            <a:ext cx="7772400" cy="1363028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948" y="2906078"/>
            <a:ext cx="7772400" cy="1500188"/>
          </a:xfrm>
        </p:spPr>
        <p:txBody>
          <a:bodyPr anchor="b"/>
          <a:lstStyle>
            <a:lvl1pPr marL="0" indent="0">
              <a:buNone/>
              <a:defRPr sz="1800"/>
            </a:lvl1pPr>
            <a:lvl2pPr marL="411480" indent="0">
              <a:buNone/>
              <a:defRPr sz="1600"/>
            </a:lvl2pPr>
            <a:lvl3pPr marL="822960" indent="0">
              <a:buNone/>
              <a:defRPr sz="1400"/>
            </a:lvl3pPr>
            <a:lvl4pPr marL="1234440" indent="0">
              <a:buNone/>
              <a:defRPr sz="1300"/>
            </a:lvl4pPr>
            <a:lvl5pPr marL="1645920" indent="0">
              <a:buNone/>
              <a:defRPr sz="1300"/>
            </a:lvl5pPr>
            <a:lvl6pPr marL="2057400" indent="0">
              <a:buNone/>
              <a:defRPr sz="1300"/>
            </a:lvl6pPr>
            <a:lvl7pPr marL="2468880" indent="0">
              <a:buNone/>
              <a:defRPr sz="1300"/>
            </a:lvl7pPr>
            <a:lvl8pPr marL="2880360" indent="0">
              <a:buNone/>
              <a:defRPr sz="1300"/>
            </a:lvl8pPr>
            <a:lvl9pPr marL="3291840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4E1C8A4-DDA9-482E-841F-086CD4CE7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DE04131-5C18-415E-8DC1-1FAF45849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39056D3-55A3-4830-98EF-007F50678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4A4FF91E-0A0D-4A8A-B04F-15C016A2FB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621215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0248"/>
            <a:ext cx="3817620" cy="4116229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0" y="1980248"/>
            <a:ext cx="3817620" cy="4116229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95B0265B-F5B7-4AA6-9CB5-FE49804C4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574C016-EE6F-4185-A974-1361B01EE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5FAFA20-F3E8-4BA7-92F4-AB806BCC5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20EE3B2E-E113-478F-AD7E-FB4E3208BDE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295138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4478"/>
            <a:ext cx="4040505" cy="640080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00" b="1"/>
            </a:lvl3pPr>
            <a:lvl4pPr marL="1234440" indent="0">
              <a:buNone/>
              <a:defRPr sz="1400" b="1"/>
            </a:lvl4pPr>
            <a:lvl5pPr marL="1645920" indent="0">
              <a:buNone/>
              <a:defRPr sz="1400" b="1"/>
            </a:lvl5pPr>
            <a:lvl6pPr marL="2057400" indent="0">
              <a:buNone/>
              <a:defRPr sz="1400" b="1"/>
            </a:lvl6pPr>
            <a:lvl7pPr marL="2468880" indent="0">
              <a:buNone/>
              <a:defRPr sz="1400" b="1"/>
            </a:lvl7pPr>
            <a:lvl8pPr marL="2880360" indent="0">
              <a:buNone/>
              <a:defRPr sz="1400" b="1"/>
            </a:lvl8pPr>
            <a:lvl9pPr marL="3291840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558"/>
            <a:ext cx="4040505" cy="3951923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867" y="1534478"/>
            <a:ext cx="4041933" cy="640080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00" b="1"/>
            </a:lvl3pPr>
            <a:lvl4pPr marL="1234440" indent="0">
              <a:buNone/>
              <a:defRPr sz="1400" b="1"/>
            </a:lvl4pPr>
            <a:lvl5pPr marL="1645920" indent="0">
              <a:buNone/>
              <a:defRPr sz="1400" b="1"/>
            </a:lvl5pPr>
            <a:lvl6pPr marL="2057400" indent="0">
              <a:buNone/>
              <a:defRPr sz="1400" b="1"/>
            </a:lvl6pPr>
            <a:lvl7pPr marL="2468880" indent="0">
              <a:buNone/>
              <a:defRPr sz="1400" b="1"/>
            </a:lvl7pPr>
            <a:lvl8pPr marL="2880360" indent="0">
              <a:buNone/>
              <a:defRPr sz="1400" b="1"/>
            </a:lvl8pPr>
            <a:lvl9pPr marL="3291840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867" y="2174558"/>
            <a:ext cx="4041933" cy="3951923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C0A5B6A1-DE58-47C6-8146-78A418E5E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918A0465-D817-468C-82BC-046D7B174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E0D49B13-99DD-4D3F-9DBF-8E0A7C1EB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2419F618-A39B-458B-AC49-F18A09DC152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133288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3056FFEC-7417-4318-989C-53944752D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9D6880C-D519-408D-8163-C57CD4E97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C2E7E6A-617B-4E40-A161-65DA817EA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BF182F06-084A-431A-9BCB-1288998BC89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497826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A3422352-52AB-4B15-AD3C-42FBC5768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9C93327B-4367-499A-95ED-43623564D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B6C23C5-E9FB-4DA6-B88D-17AC77558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3ECAED90-601B-4135-B925-060886D79F5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991856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2892"/>
            <a:ext cx="3008948" cy="1161573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733" y="272892"/>
            <a:ext cx="5112068" cy="5853588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4465"/>
            <a:ext cx="3008948" cy="4692015"/>
          </a:xfrm>
        </p:spPr>
        <p:txBody>
          <a:bodyPr/>
          <a:lstStyle>
            <a:lvl1pPr marL="0" indent="0">
              <a:buNone/>
              <a:defRPr sz="1300"/>
            </a:lvl1pPr>
            <a:lvl2pPr marL="411480" indent="0">
              <a:buNone/>
              <a:defRPr sz="1100"/>
            </a:lvl2pPr>
            <a:lvl3pPr marL="822960" indent="0">
              <a:buNone/>
              <a:defRPr sz="900"/>
            </a:lvl3pPr>
            <a:lvl4pPr marL="1234440" indent="0">
              <a:buNone/>
              <a:defRPr sz="800"/>
            </a:lvl4pPr>
            <a:lvl5pPr marL="1645920" indent="0">
              <a:buNone/>
              <a:defRPr sz="800"/>
            </a:lvl5pPr>
            <a:lvl6pPr marL="2057400" indent="0">
              <a:buNone/>
              <a:defRPr sz="800"/>
            </a:lvl6pPr>
            <a:lvl7pPr marL="2468880" indent="0">
              <a:buNone/>
              <a:defRPr sz="800"/>
            </a:lvl7pPr>
            <a:lvl8pPr marL="2880360" indent="0">
              <a:buNone/>
              <a:defRPr sz="800"/>
            </a:lvl8pPr>
            <a:lvl9pPr marL="329184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184FD7E-43BB-48E0-B65A-F17EC627D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F02E292-696F-4DA5-9FFA-0C00F7198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A6E9F71-A0D1-4710-9A82-A310C2F0C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DAEADC2D-3491-4506-96B2-EF2FB81E6F3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513953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1653" y="4800600"/>
            <a:ext cx="5486400" cy="567214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1653" y="612934"/>
            <a:ext cx="5486400" cy="4114800"/>
          </a:xfrm>
        </p:spPr>
        <p:txBody>
          <a:bodyPr/>
          <a:lstStyle>
            <a:lvl1pPr marL="0" indent="0">
              <a:buNone/>
              <a:defRPr sz="2900"/>
            </a:lvl1pPr>
            <a:lvl2pPr marL="411480" indent="0">
              <a:buNone/>
              <a:defRPr sz="2500"/>
            </a:lvl2pPr>
            <a:lvl3pPr marL="822960" indent="0">
              <a:buNone/>
              <a:defRPr sz="220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1653" y="5367814"/>
            <a:ext cx="5486400" cy="804386"/>
          </a:xfrm>
        </p:spPr>
        <p:txBody>
          <a:bodyPr/>
          <a:lstStyle>
            <a:lvl1pPr marL="0" indent="0">
              <a:buNone/>
              <a:defRPr sz="1300"/>
            </a:lvl1pPr>
            <a:lvl2pPr marL="411480" indent="0">
              <a:buNone/>
              <a:defRPr sz="1100"/>
            </a:lvl2pPr>
            <a:lvl3pPr marL="822960" indent="0">
              <a:buNone/>
              <a:defRPr sz="900"/>
            </a:lvl3pPr>
            <a:lvl4pPr marL="1234440" indent="0">
              <a:buNone/>
              <a:defRPr sz="800"/>
            </a:lvl4pPr>
            <a:lvl5pPr marL="1645920" indent="0">
              <a:buNone/>
              <a:defRPr sz="800"/>
            </a:lvl5pPr>
            <a:lvl6pPr marL="2057400" indent="0">
              <a:buNone/>
              <a:defRPr sz="800"/>
            </a:lvl6pPr>
            <a:lvl7pPr marL="2468880" indent="0">
              <a:buNone/>
              <a:defRPr sz="800"/>
            </a:lvl7pPr>
            <a:lvl8pPr marL="2880360" indent="0">
              <a:buNone/>
              <a:defRPr sz="800"/>
            </a:lvl8pPr>
            <a:lvl9pPr marL="329184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9F653D3E-B978-4B48-99B5-605E73F0B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352F827-6DBE-4E10-BEEB-F433CBE77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DAD6593-9E47-4FED-9C26-D6C571867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A209BCCD-448E-417E-A5B6-8B722A0B4A4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2975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624713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BA2E5AC-321C-47A7-9544-C6F034903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F75C1C0-187E-43E1-855C-BFD166A8F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4F9744D-3CAD-48E0-A0A5-8BADA8C87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DD136AD1-D8AB-4436-B919-5855B9EDBE4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009156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8648"/>
            <a:ext cx="1943100" cy="54878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8648"/>
            <a:ext cx="5692140" cy="54878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70A2479-DEDF-4603-A885-54D187335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3ABADCC-A6A5-4BA9-8E30-315F39F14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3AB622E-2B14-4B5A-ABBA-A956DE22B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EFB76637-0388-42CC-A6A8-73531F9F793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809446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D87F7A0-E7DE-4A0D-958B-27750EBB4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96AD725-A659-4178-9EF7-380C35B88CAD}" type="datetimeFigureOut">
              <a:rPr lang="en-US"/>
              <a:pPr>
                <a:defRPr/>
              </a:pPr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370ABA3-E9DC-4735-A126-6BBA13743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000A7B1-AF00-47AF-9E1E-F287F4120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8CFDA568-A70F-4BD6-AFC5-02BFCA34F03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454245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F481CC3-C302-4D06-AEE3-EB4114758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3507C62-9F48-40F2-9B5C-96187F8BC372}" type="datetimeFigureOut">
              <a:rPr lang="en-US"/>
              <a:pPr>
                <a:defRPr/>
              </a:pPr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F9E41E9-3B3D-42F2-AE1E-889462BD3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A966714-E792-4EEB-9B28-76559CA7D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3AABF12C-5851-419E-8AD6-913F60D85EE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106648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C08E33F-DD1A-416D-959E-DFFE0C316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D32AF57-61E8-4AD7-9270-A04D758BA943}" type="datetimeFigureOut">
              <a:rPr lang="en-US"/>
              <a:pPr>
                <a:defRPr/>
              </a:pPr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32259DC-3F93-4244-ABBD-90B6DDBED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C446C3C-BD3C-40D3-8258-A417C1798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C4584E03-F562-46D0-BD22-9021C0A7A1C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329740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1E414E9F-ED5B-4C5F-9916-2267FA3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B3CC057-0D04-42B5-9D54-80240D8C78FB}" type="datetimeFigureOut">
              <a:rPr lang="en-US"/>
              <a:pPr>
                <a:defRPr/>
              </a:pPr>
              <a:t>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99741F7-205C-40C3-9A14-40A993CD0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F33CC0E-E5B6-4ED2-807F-3179BEC7E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10878FD0-1FA8-4A9A-ACD1-D0ADDCF3DC6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097320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4085469F-7E93-4737-AAA0-16D2DF6A5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6C89629-B397-46C9-AB76-07AF9B4EA677}" type="datetimeFigureOut">
              <a:rPr lang="en-US"/>
              <a:pPr>
                <a:defRPr/>
              </a:pPr>
              <a:t>2/22/22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123F2341-A70B-4CB0-A54C-DD52ADC29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0C2D4423-DABA-4C5F-9F40-2A9079603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D8B0794F-7EF8-493C-B24A-FE943E3D61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868425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FB08489-55A5-4451-AF4B-9EF20EC5B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3286817-4132-4CDB-AC52-09C1D8A98606}" type="datetimeFigureOut">
              <a:rPr lang="en-US"/>
              <a:pPr>
                <a:defRPr/>
              </a:pPr>
              <a:t>2/22/22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82A5D24-33A9-43EC-BB18-A1C6B1802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253E78F-4058-410C-9F02-95408F664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F7343E83-58EA-46B6-AA3F-47D7160D85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684905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8516FBB8-F82B-4DBA-8997-76E30B74F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1C6042E5-924E-44CC-B555-361600EEABD2}" type="datetimeFigureOut">
              <a:rPr lang="en-US"/>
              <a:pPr>
                <a:defRPr/>
              </a:pPr>
              <a:t>2/22/22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A33CC85-5AE2-45B0-9255-D9BAACBDE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9A54CD6-6B7F-4A78-A899-66A8FA24A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8563264B-B6F1-4231-928E-65D349A9209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681449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7E3A155-E980-487E-B36B-492F091E3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D2FBE87-67D1-4A31-ABC5-158054472E7F}" type="datetimeFigureOut">
              <a:rPr lang="en-US"/>
              <a:pPr>
                <a:defRPr/>
              </a:pPr>
              <a:t>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AE0D8B8-8BCE-4066-B25E-FBBEC7FC7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C0891C6-8464-48D3-A631-6806A58E3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3C34FFE3-C185-4BA3-AFBE-9927D3DCDC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8707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866770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F7B8BCD-077A-474F-BCF4-B29C62F47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474E1F1-3ABD-4200-B630-7834B437904A}" type="datetimeFigureOut">
              <a:rPr lang="en-US"/>
              <a:pPr>
                <a:defRPr/>
              </a:pPr>
              <a:t>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777E310-25CB-4CD7-AE6C-8CA4D9A4F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B52FE59-6678-49B9-B6FC-5DCCACD66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2736CFEC-359B-4647-BE8B-A1665BEC226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16366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C39B3A5-E5C3-4B18-ADE0-594485BB1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649663A-7295-4C05-A4FB-7E6AE37B854B}" type="datetimeFigureOut">
              <a:rPr lang="en-US"/>
              <a:pPr>
                <a:defRPr/>
              </a:pPr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A1631AA-54CC-4E7C-A2BA-6ED74BBFF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5B5A661-AD67-41B6-B174-2EFBC04C3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8FC71317-4DD8-4BB8-AF3D-B50410AE1E9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958613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854D36D-636F-4B90-BE2D-C6329E16B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5DE44BC-5674-4CCA-8920-39CE51B8C268}" type="datetimeFigureOut">
              <a:rPr lang="en-US"/>
              <a:pPr>
                <a:defRPr/>
              </a:pPr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6A29C42-724B-480B-B5E8-CF6C83B45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C2CAA2A-4831-4E86-BFB7-086D1FFDC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fld id="{6976AD3D-8B68-4983-B28A-785DC1E4E9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026337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0887008-21B2-4BEB-8A9F-BBD960FC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FDDF83-F62F-468A-B994-DB60B7496148}" type="datetimeFigureOut">
              <a:rPr lang="en-US"/>
              <a:pPr>
                <a:defRPr/>
              </a:pPr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B4E65DE-71CF-4A28-889F-3A4B29209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0F0BE0C-10B3-43EE-B67A-1545420B3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2D89A418-B276-4D15-BF6C-227084951A1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600257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42F81C6-D562-43F0-8F89-C85AA3B6A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469DD-A7E1-4A98-96EB-F5DA67D3BFED}" type="datetimeFigureOut">
              <a:rPr lang="en-US"/>
              <a:pPr>
                <a:defRPr/>
              </a:pPr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3D7F981-2251-4A9A-AD1D-FB232F3E4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9716C18-3015-406D-BA82-2C9B6AF20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9D41532E-3BF4-49D8-BE05-7D69D354854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851921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0198B0C-DCCE-4506-9320-5227F8FDE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13A9D4-48DE-43B7-8AB1-9E999E706A97}" type="datetimeFigureOut">
              <a:rPr lang="en-US"/>
              <a:pPr>
                <a:defRPr/>
              </a:pPr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5DE91D5-ABCF-403E-84F5-CDCC45C46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E4B006B-B7A4-41B9-8478-9D3894BA9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22A86906-BA5C-447D-9873-8B340E5BBE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381809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="" xmlns:a16="http://schemas.microsoft.com/office/drawing/2014/main" id="{FE97D39E-3C58-4491-BE1F-CB3F1DFA3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13DE08-2E4A-4B58-988C-C530A6837A8F}" type="datetimeFigureOut">
              <a:rPr lang="en-US"/>
              <a:pPr>
                <a:defRPr/>
              </a:pPr>
              <a:t>2/22/22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="" xmlns:a16="http://schemas.microsoft.com/office/drawing/2014/main" id="{2133F47F-7CEC-45FD-A523-DCD01C29A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="" xmlns:a16="http://schemas.microsoft.com/office/drawing/2014/main" id="{6E4B4577-CC9E-4F74-A749-315367560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C0318490-3519-4D90-9516-488B822C195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624268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="" xmlns:a16="http://schemas.microsoft.com/office/drawing/2014/main" id="{AEE16076-6515-4F35-B112-B4DEB7FE6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668F80-4419-419D-B71A-FC3D83580970}" type="datetimeFigureOut">
              <a:rPr lang="en-US"/>
              <a:pPr>
                <a:defRPr/>
              </a:pPr>
              <a:t>2/22/22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="" xmlns:a16="http://schemas.microsoft.com/office/drawing/2014/main" id="{90EF954E-F900-4720-8B9A-4BA1B32F6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="" xmlns:a16="http://schemas.microsoft.com/office/drawing/2014/main" id="{A352598A-ECBA-4713-854C-48A3338D0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E2024C90-68B8-4BC2-9405-63879EBA8C2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579815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="" xmlns:a16="http://schemas.microsoft.com/office/drawing/2014/main" id="{959C5944-CBFF-422E-89DB-8FA6F97AB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25E692-8F5D-4CA9-939F-DD3D6D9A3FA3}" type="datetimeFigureOut">
              <a:rPr lang="en-US"/>
              <a:pPr>
                <a:defRPr/>
              </a:pPr>
              <a:t>2/22/22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0747C227-83B5-440C-A663-4F2361D72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7FCFCB6B-6B8A-4D3E-9CBA-AD7BAAEA9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5FECE41E-43A2-4BE1-BA25-F7D7D81611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099292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="" xmlns:a16="http://schemas.microsoft.com/office/drawing/2014/main" id="{D85C2F3D-3D45-4DA8-92B5-F3C330E43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E2B324-591E-4D56-AFB3-C7D8FB4AF434}" type="datetimeFigureOut">
              <a:rPr lang="en-US"/>
              <a:pPr>
                <a:defRPr/>
              </a:pPr>
              <a:t>2/22/22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3095C8DD-F8B7-4AD9-95BF-554C6BB82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8D813792-25E2-4608-B788-1C0FCE3CA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191D7B8D-5473-4F00-8812-A006007FF0D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6308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10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2.xml"/><Relationship Id="rId13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21.xml"/><Relationship Id="rId12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19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Relationship Id="rId1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134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6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145.xml"/><Relationship Id="rId12" Type="http://schemas.openxmlformats.org/officeDocument/2006/relationships/slideLayout" Target="../slideLayouts/slideLayout150.xml"/><Relationship Id="rId2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44.xml"/><Relationship Id="rId11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42.xml"/><Relationship Id="rId9" Type="http://schemas.openxmlformats.org/officeDocument/2006/relationships/slideLayout" Target="../slideLayouts/slideLayout147.xml"/><Relationship Id="rId14" Type="http://schemas.openxmlformats.org/officeDocument/2006/relationships/image" Target="../media/image9.wmf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8.xml"/><Relationship Id="rId13" Type="http://schemas.openxmlformats.org/officeDocument/2006/relationships/image" Target="../media/image9.wmf"/><Relationship Id="rId3" Type="http://schemas.openxmlformats.org/officeDocument/2006/relationships/slideLayout" Target="../slideLayouts/slideLayout153.xml"/><Relationship Id="rId7" Type="http://schemas.openxmlformats.org/officeDocument/2006/relationships/slideLayout" Target="../slideLayouts/slideLayout157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52.xml"/><Relationship Id="rId1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6.xml"/><Relationship Id="rId11" Type="http://schemas.openxmlformats.org/officeDocument/2006/relationships/slideLayout" Target="../slideLayouts/slideLayout161.xml"/><Relationship Id="rId5" Type="http://schemas.openxmlformats.org/officeDocument/2006/relationships/slideLayout" Target="../slideLayouts/slideLayout155.xml"/><Relationship Id="rId10" Type="http://schemas.openxmlformats.org/officeDocument/2006/relationships/slideLayout" Target="../slideLayouts/slideLayout160.xml"/><Relationship Id="rId4" Type="http://schemas.openxmlformats.org/officeDocument/2006/relationships/slideLayout" Target="../slideLayouts/slideLayout154.xml"/><Relationship Id="rId9" Type="http://schemas.openxmlformats.org/officeDocument/2006/relationships/slideLayout" Target="../slideLayouts/slideLayout159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9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164.xml"/><Relationship Id="rId7" Type="http://schemas.openxmlformats.org/officeDocument/2006/relationships/slideLayout" Target="../slideLayouts/slideLayout168.xml"/><Relationship Id="rId12" Type="http://schemas.openxmlformats.org/officeDocument/2006/relationships/slideLayout" Target="../slideLayouts/slideLayout173.xml"/><Relationship Id="rId2" Type="http://schemas.openxmlformats.org/officeDocument/2006/relationships/slideLayout" Target="../slideLayouts/slideLayout163.xml"/><Relationship Id="rId1" Type="http://schemas.openxmlformats.org/officeDocument/2006/relationships/slideLayout" Target="../slideLayouts/slideLayout162.xml"/><Relationship Id="rId6" Type="http://schemas.openxmlformats.org/officeDocument/2006/relationships/slideLayout" Target="../slideLayouts/slideLayout167.xml"/><Relationship Id="rId11" Type="http://schemas.openxmlformats.org/officeDocument/2006/relationships/slideLayout" Target="../slideLayouts/slideLayout172.xml"/><Relationship Id="rId5" Type="http://schemas.openxmlformats.org/officeDocument/2006/relationships/slideLayout" Target="../slideLayouts/slideLayout166.xml"/><Relationship Id="rId10" Type="http://schemas.openxmlformats.org/officeDocument/2006/relationships/slideLayout" Target="../slideLayouts/slideLayout171.xml"/><Relationship Id="rId4" Type="http://schemas.openxmlformats.org/officeDocument/2006/relationships/slideLayout" Target="../slideLayouts/slideLayout165.xml"/><Relationship Id="rId9" Type="http://schemas.openxmlformats.org/officeDocument/2006/relationships/slideLayout" Target="../slideLayouts/slideLayout170.xml"/><Relationship Id="rId14" Type="http://schemas.openxmlformats.org/officeDocument/2006/relationships/image" Target="../media/image9.wmf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1.xml"/><Relationship Id="rId13" Type="http://schemas.openxmlformats.org/officeDocument/2006/relationships/theme" Target="../theme/theme16.xml"/><Relationship Id="rId3" Type="http://schemas.openxmlformats.org/officeDocument/2006/relationships/slideLayout" Target="../slideLayouts/slideLayout176.xml"/><Relationship Id="rId7" Type="http://schemas.openxmlformats.org/officeDocument/2006/relationships/slideLayout" Target="../slideLayouts/slideLayout180.xml"/><Relationship Id="rId12" Type="http://schemas.openxmlformats.org/officeDocument/2006/relationships/slideLayout" Target="../slideLayouts/slideLayout185.xml"/><Relationship Id="rId2" Type="http://schemas.openxmlformats.org/officeDocument/2006/relationships/slideLayout" Target="../slideLayouts/slideLayout175.xml"/><Relationship Id="rId1" Type="http://schemas.openxmlformats.org/officeDocument/2006/relationships/slideLayout" Target="../slideLayouts/slideLayout174.xml"/><Relationship Id="rId6" Type="http://schemas.openxmlformats.org/officeDocument/2006/relationships/slideLayout" Target="../slideLayouts/slideLayout179.xml"/><Relationship Id="rId11" Type="http://schemas.openxmlformats.org/officeDocument/2006/relationships/slideLayout" Target="../slideLayouts/slideLayout184.xml"/><Relationship Id="rId5" Type="http://schemas.openxmlformats.org/officeDocument/2006/relationships/slideLayout" Target="../slideLayouts/slideLayout178.xml"/><Relationship Id="rId10" Type="http://schemas.openxmlformats.org/officeDocument/2006/relationships/slideLayout" Target="../slideLayouts/slideLayout183.xml"/><Relationship Id="rId4" Type="http://schemas.openxmlformats.org/officeDocument/2006/relationships/slideLayout" Target="../slideLayouts/slideLayout177.xml"/><Relationship Id="rId9" Type="http://schemas.openxmlformats.org/officeDocument/2006/relationships/slideLayout" Target="../slideLayouts/slideLayout182.xml"/><Relationship Id="rId14" Type="http://schemas.openxmlformats.org/officeDocument/2006/relationships/image" Target="../media/image9.wmf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3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188.xml"/><Relationship Id="rId7" Type="http://schemas.openxmlformats.org/officeDocument/2006/relationships/slideLayout" Target="../slideLayouts/slideLayout192.xml"/><Relationship Id="rId12" Type="http://schemas.openxmlformats.org/officeDocument/2006/relationships/slideLayout" Target="../slideLayouts/slideLayout197.xml"/><Relationship Id="rId2" Type="http://schemas.openxmlformats.org/officeDocument/2006/relationships/slideLayout" Target="../slideLayouts/slideLayout187.xml"/><Relationship Id="rId1" Type="http://schemas.openxmlformats.org/officeDocument/2006/relationships/slideLayout" Target="../slideLayouts/slideLayout186.xml"/><Relationship Id="rId6" Type="http://schemas.openxmlformats.org/officeDocument/2006/relationships/slideLayout" Target="../slideLayouts/slideLayout191.xml"/><Relationship Id="rId11" Type="http://schemas.openxmlformats.org/officeDocument/2006/relationships/slideLayout" Target="../slideLayouts/slideLayout196.xml"/><Relationship Id="rId5" Type="http://schemas.openxmlformats.org/officeDocument/2006/relationships/slideLayout" Target="../slideLayouts/slideLayout190.xml"/><Relationship Id="rId10" Type="http://schemas.openxmlformats.org/officeDocument/2006/relationships/slideLayout" Target="../slideLayouts/slideLayout195.xml"/><Relationship Id="rId4" Type="http://schemas.openxmlformats.org/officeDocument/2006/relationships/slideLayout" Target="../slideLayouts/slideLayout189.xml"/><Relationship Id="rId9" Type="http://schemas.openxmlformats.org/officeDocument/2006/relationships/slideLayout" Target="../slideLayouts/slideLayout194.xml"/><Relationship Id="rId14" Type="http://schemas.openxmlformats.org/officeDocument/2006/relationships/image" Target="../media/image9.wmf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5.xml"/><Relationship Id="rId13" Type="http://schemas.openxmlformats.org/officeDocument/2006/relationships/theme" Target="../theme/theme18.xml"/><Relationship Id="rId3" Type="http://schemas.openxmlformats.org/officeDocument/2006/relationships/slideLayout" Target="../slideLayouts/slideLayout200.xml"/><Relationship Id="rId7" Type="http://schemas.openxmlformats.org/officeDocument/2006/relationships/slideLayout" Target="../slideLayouts/slideLayout204.xml"/><Relationship Id="rId12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199.xml"/><Relationship Id="rId1" Type="http://schemas.openxmlformats.org/officeDocument/2006/relationships/slideLayout" Target="../slideLayouts/slideLayout198.xml"/><Relationship Id="rId6" Type="http://schemas.openxmlformats.org/officeDocument/2006/relationships/slideLayout" Target="../slideLayouts/slideLayout203.xml"/><Relationship Id="rId11" Type="http://schemas.openxmlformats.org/officeDocument/2006/relationships/slideLayout" Target="../slideLayouts/slideLayout208.xml"/><Relationship Id="rId5" Type="http://schemas.openxmlformats.org/officeDocument/2006/relationships/slideLayout" Target="../slideLayouts/slideLayout202.xml"/><Relationship Id="rId10" Type="http://schemas.openxmlformats.org/officeDocument/2006/relationships/slideLayout" Target="../slideLayouts/slideLayout207.xml"/><Relationship Id="rId4" Type="http://schemas.openxmlformats.org/officeDocument/2006/relationships/slideLayout" Target="../slideLayouts/slideLayout201.xml"/><Relationship Id="rId9" Type="http://schemas.openxmlformats.org/officeDocument/2006/relationships/slideLayout" Target="../slideLayouts/slideLayout206.xml"/><Relationship Id="rId14" Type="http://schemas.openxmlformats.org/officeDocument/2006/relationships/image" Target="../media/image9.wmf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7.xml"/><Relationship Id="rId13" Type="http://schemas.openxmlformats.org/officeDocument/2006/relationships/theme" Target="../theme/theme19.xml"/><Relationship Id="rId3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216.xml"/><Relationship Id="rId12" Type="http://schemas.openxmlformats.org/officeDocument/2006/relationships/slideLayout" Target="../slideLayouts/slideLayout221.xml"/><Relationship Id="rId2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210.xml"/><Relationship Id="rId6" Type="http://schemas.openxmlformats.org/officeDocument/2006/relationships/slideLayout" Target="../slideLayouts/slideLayout215.xml"/><Relationship Id="rId11" Type="http://schemas.openxmlformats.org/officeDocument/2006/relationships/slideLayout" Target="../slideLayouts/slideLayout220.xml"/><Relationship Id="rId5" Type="http://schemas.openxmlformats.org/officeDocument/2006/relationships/slideLayout" Target="../slideLayouts/slideLayout214.xml"/><Relationship Id="rId10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213.xml"/><Relationship Id="rId9" Type="http://schemas.openxmlformats.org/officeDocument/2006/relationships/slideLayout" Target="../slideLayouts/slideLayout218.xml"/><Relationship Id="rId14" Type="http://schemas.openxmlformats.org/officeDocument/2006/relationships/image" Target="../media/image9.w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22.xml"/><Relationship Id="rId4" Type="http://schemas.openxmlformats.org/officeDocument/2006/relationships/image" Target="../media/image11.png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0.xml"/><Relationship Id="rId13" Type="http://schemas.openxmlformats.org/officeDocument/2006/relationships/theme" Target="../theme/theme21.xml"/><Relationship Id="rId3" Type="http://schemas.openxmlformats.org/officeDocument/2006/relationships/slideLayout" Target="../slideLayouts/slideLayout225.xml"/><Relationship Id="rId7" Type="http://schemas.openxmlformats.org/officeDocument/2006/relationships/slideLayout" Target="../slideLayouts/slideLayout229.xml"/><Relationship Id="rId12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24.xml"/><Relationship Id="rId1" Type="http://schemas.openxmlformats.org/officeDocument/2006/relationships/slideLayout" Target="../slideLayouts/slideLayout223.xml"/><Relationship Id="rId6" Type="http://schemas.openxmlformats.org/officeDocument/2006/relationships/slideLayout" Target="../slideLayouts/slideLayout228.xml"/><Relationship Id="rId11" Type="http://schemas.openxmlformats.org/officeDocument/2006/relationships/slideLayout" Target="../slideLayouts/slideLayout233.xml"/><Relationship Id="rId5" Type="http://schemas.openxmlformats.org/officeDocument/2006/relationships/slideLayout" Target="../slideLayouts/slideLayout227.xml"/><Relationship Id="rId10" Type="http://schemas.openxmlformats.org/officeDocument/2006/relationships/slideLayout" Target="../slideLayouts/slideLayout232.xml"/><Relationship Id="rId4" Type="http://schemas.openxmlformats.org/officeDocument/2006/relationships/slideLayout" Target="../slideLayouts/slideLayout226.xml"/><Relationship Id="rId9" Type="http://schemas.openxmlformats.org/officeDocument/2006/relationships/slideLayout" Target="../slideLayouts/slideLayout2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4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6D1D6"/>
            </a:gs>
            <a:gs pos="100000">
              <a:srgbClr val="BBC0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>
            <a:extLst>
              <a:ext uri="{FF2B5EF4-FFF2-40B4-BE49-F238E27FC236}">
                <a16:creationId xmlns="" xmlns:a16="http://schemas.microsoft.com/office/drawing/2014/main" id="{4B15BC29-CE13-4ED8-9DE4-0EBBEC147937}"/>
              </a:ext>
            </a:extLst>
          </p:cNvPr>
          <p:cNvGrpSpPr>
            <a:grpSpLocks/>
          </p:cNvGrpSpPr>
          <p:nvPr/>
        </p:nvGrpSpPr>
        <p:grpSpPr bwMode="auto">
          <a:xfrm>
            <a:off x="0" y="742950"/>
            <a:ext cx="9132888" cy="152400"/>
            <a:chOff x="0" y="468"/>
            <a:chExt cx="5753" cy="96"/>
          </a:xfrm>
        </p:grpSpPr>
        <p:sp>
          <p:nvSpPr>
            <p:cNvPr id="1030" name="Rectangle 3">
              <a:extLst>
                <a:ext uri="{FF2B5EF4-FFF2-40B4-BE49-F238E27FC236}">
                  <a16:creationId xmlns="" xmlns:a16="http://schemas.microsoft.com/office/drawing/2014/main" id="{38F25198-6838-4C37-A60F-427587AD90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68"/>
              <a:ext cx="5753" cy="47"/>
            </a:xfrm>
            <a:prstGeom prst="rect">
              <a:avLst/>
            </a:prstGeom>
            <a:gradFill rotWithShape="0">
              <a:gsLst>
                <a:gs pos="0">
                  <a:srgbClr val="6E0040"/>
                </a:gs>
                <a:gs pos="50000">
                  <a:srgbClr val="DC0081"/>
                </a:gs>
                <a:gs pos="100000">
                  <a:srgbClr val="6E004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31" name="Rectangle 4">
              <a:extLst>
                <a:ext uri="{FF2B5EF4-FFF2-40B4-BE49-F238E27FC236}">
                  <a16:creationId xmlns="" xmlns:a16="http://schemas.microsoft.com/office/drawing/2014/main" id="{E7E01C12-59BB-4AF5-803E-C575ABD7EA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40"/>
              <a:ext cx="5753" cy="24"/>
            </a:xfrm>
            <a:prstGeom prst="rect">
              <a:avLst/>
            </a:prstGeom>
            <a:gradFill rotWithShape="0">
              <a:gsLst>
                <a:gs pos="0">
                  <a:srgbClr val="005275"/>
                </a:gs>
                <a:gs pos="50000">
                  <a:srgbClr val="0076A8"/>
                </a:gs>
                <a:gs pos="100000">
                  <a:srgbClr val="005275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</p:grpSp>
      <p:sp>
        <p:nvSpPr>
          <p:cNvPr id="1027" name="Rectangle 5">
            <a:extLst>
              <a:ext uri="{FF2B5EF4-FFF2-40B4-BE49-F238E27FC236}">
                <a16:creationId xmlns="" xmlns:a16="http://schemas.microsoft.com/office/drawing/2014/main" id="{EC5A3200-43A6-4DF9-8FAA-469A4374DB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"/>
            <a:ext cx="9067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6">
            <a:extLst>
              <a:ext uri="{FF2B5EF4-FFF2-40B4-BE49-F238E27FC236}">
                <a16:creationId xmlns="" xmlns:a16="http://schemas.microsoft.com/office/drawing/2014/main" id="{64670422-D628-4284-B3F3-92E1A014CA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066800"/>
            <a:ext cx="8991600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029" name="Text Box 7">
            <a:extLst>
              <a:ext uri="{FF2B5EF4-FFF2-40B4-BE49-F238E27FC236}">
                <a16:creationId xmlns="" xmlns:a16="http://schemas.microsoft.com/office/drawing/2014/main" id="{A1E3A81C-C0FF-4A7E-962B-44AEB5A177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6863" y="6583363"/>
            <a:ext cx="9302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200">
                <a:solidFill>
                  <a:schemeClr val="tx1"/>
                </a:solidFill>
              </a:rPr>
              <a:t>Slide I.</a:t>
            </a:r>
            <a:fld id="{02CB4D3C-1350-4037-B465-23FE2C2C0C35}" type="slidenum">
              <a:rPr lang="en-US" altLang="en-US" sz="1200">
                <a:solidFill>
                  <a:schemeClr val="tx1"/>
                </a:solidFill>
              </a:rPr>
              <a:pPr>
                <a:spcBef>
                  <a:spcPct val="50000"/>
                </a:spcBef>
              </a:pPr>
              <a:t>‹#›</a:t>
            </a:fld>
            <a:endParaRPr lang="en-US" altLang="en-US" sz="1200">
              <a:solidFill>
                <a:schemeClr val="tx1"/>
              </a:solidFill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8282" r:id="rId1"/>
    <p:sldLayoutId id="2147488283" r:id="rId2"/>
    <p:sldLayoutId id="2147488284" r:id="rId3"/>
    <p:sldLayoutId id="2147488285" r:id="rId4"/>
    <p:sldLayoutId id="2147488286" r:id="rId5"/>
    <p:sldLayoutId id="2147488287" r:id="rId6"/>
    <p:sldLayoutId id="2147488288" r:id="rId7"/>
    <p:sldLayoutId id="2147488289" r:id="rId8"/>
    <p:sldLayoutId id="2147488290" r:id="rId9"/>
    <p:sldLayoutId id="2147488291" r:id="rId10"/>
    <p:sldLayoutId id="2147488292" r:id="rId11"/>
    <p:sldLayoutId id="214748829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66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66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66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66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66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66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66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66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66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73A6"/>
        </a:buClr>
        <a:buSzPct val="65000"/>
        <a:buFont typeface="Monotype Sorts"/>
        <a:buChar char="l"/>
        <a:defRPr sz="28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100000"/>
        <a:buChar char="–"/>
        <a:defRPr sz="2400">
          <a:solidFill>
            <a:srgbClr val="FFFFFF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Char char="»"/>
        <a:defRPr sz="2000">
          <a:solidFill>
            <a:srgbClr val="FFFFFF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6D1D6"/>
            </a:gs>
            <a:gs pos="100000">
              <a:srgbClr val="BBC0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Group 2">
            <a:extLst>
              <a:ext uri="{FF2B5EF4-FFF2-40B4-BE49-F238E27FC236}">
                <a16:creationId xmlns="" xmlns:a16="http://schemas.microsoft.com/office/drawing/2014/main" id="{5D2C6E24-A8D6-433C-B776-ADB2F47F4BA2}"/>
              </a:ext>
            </a:extLst>
          </p:cNvPr>
          <p:cNvGrpSpPr>
            <a:grpSpLocks/>
          </p:cNvGrpSpPr>
          <p:nvPr/>
        </p:nvGrpSpPr>
        <p:grpSpPr bwMode="auto">
          <a:xfrm>
            <a:off x="0" y="742950"/>
            <a:ext cx="9132888" cy="152400"/>
            <a:chOff x="0" y="468"/>
            <a:chExt cx="5753" cy="96"/>
          </a:xfrm>
        </p:grpSpPr>
        <p:sp>
          <p:nvSpPr>
            <p:cNvPr id="4102" name="Rectangle 3">
              <a:extLst>
                <a:ext uri="{FF2B5EF4-FFF2-40B4-BE49-F238E27FC236}">
                  <a16:creationId xmlns="" xmlns:a16="http://schemas.microsoft.com/office/drawing/2014/main" id="{51C78309-03F4-450B-B785-06403255C3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68"/>
              <a:ext cx="5753" cy="47"/>
            </a:xfrm>
            <a:prstGeom prst="rect">
              <a:avLst/>
            </a:prstGeom>
            <a:gradFill rotWithShape="0">
              <a:gsLst>
                <a:gs pos="0">
                  <a:srgbClr val="6E0040"/>
                </a:gs>
                <a:gs pos="50000">
                  <a:srgbClr val="DC0081"/>
                </a:gs>
                <a:gs pos="100000">
                  <a:srgbClr val="6E004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solidFill>
                  <a:srgbClr val="0076A8"/>
                </a:solidFill>
                <a:latin typeface="Arial" charset="0"/>
              </a:endParaRPr>
            </a:p>
          </p:txBody>
        </p:sp>
        <p:sp>
          <p:nvSpPr>
            <p:cNvPr id="4103" name="Rectangle 4">
              <a:extLst>
                <a:ext uri="{FF2B5EF4-FFF2-40B4-BE49-F238E27FC236}">
                  <a16:creationId xmlns="" xmlns:a16="http://schemas.microsoft.com/office/drawing/2014/main" id="{BFCD5A3E-4CC2-4954-8622-D8F0ED81DB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40"/>
              <a:ext cx="5753" cy="24"/>
            </a:xfrm>
            <a:prstGeom prst="rect">
              <a:avLst/>
            </a:prstGeom>
            <a:gradFill rotWithShape="0">
              <a:gsLst>
                <a:gs pos="0">
                  <a:srgbClr val="005275"/>
                </a:gs>
                <a:gs pos="50000">
                  <a:srgbClr val="0076A8"/>
                </a:gs>
                <a:gs pos="100000">
                  <a:srgbClr val="005275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solidFill>
                  <a:srgbClr val="0076A8"/>
                </a:solidFill>
                <a:latin typeface="Arial" charset="0"/>
              </a:endParaRPr>
            </a:p>
          </p:txBody>
        </p:sp>
      </p:grpSp>
      <p:sp>
        <p:nvSpPr>
          <p:cNvPr id="10243" name="Rectangle 5">
            <a:extLst>
              <a:ext uri="{FF2B5EF4-FFF2-40B4-BE49-F238E27FC236}">
                <a16:creationId xmlns="" xmlns:a16="http://schemas.microsoft.com/office/drawing/2014/main" id="{BB23222F-16BE-494E-8E58-922337CD2B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"/>
            <a:ext cx="9067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44" name="Rectangle 6">
            <a:extLst>
              <a:ext uri="{FF2B5EF4-FFF2-40B4-BE49-F238E27FC236}">
                <a16:creationId xmlns="" xmlns:a16="http://schemas.microsoft.com/office/drawing/2014/main" id="{D7845230-278E-44C5-BA9F-79432273E7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066800"/>
            <a:ext cx="8991600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029" name="Text Box 7">
            <a:extLst>
              <a:ext uri="{FF2B5EF4-FFF2-40B4-BE49-F238E27FC236}">
                <a16:creationId xmlns="" xmlns:a16="http://schemas.microsoft.com/office/drawing/2014/main" id="{9CBE8BB3-0269-42E5-BDBF-295713277B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6863" y="6583363"/>
            <a:ext cx="9302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200">
                <a:solidFill>
                  <a:srgbClr val="FFFFFF"/>
                </a:solidFill>
                <a:cs typeface="Arial" panose="020B0604020202020204" pitchFamily="34" charset="0"/>
              </a:rPr>
              <a:t>Slide I.</a:t>
            </a:r>
            <a:fld id="{656EE2B6-717C-4245-AE4D-6BEFA617012F}" type="slidenum">
              <a:rPr lang="en-US" altLang="en-US" sz="1200">
                <a:solidFill>
                  <a:srgbClr val="FFFFFF"/>
                </a:solidFill>
                <a:cs typeface="Arial" panose="020B0604020202020204" pitchFamily="34" charset="0"/>
              </a:rPr>
              <a:pPr>
                <a:spcBef>
                  <a:spcPct val="50000"/>
                </a:spcBef>
              </a:pPr>
              <a:t>‹#›</a:t>
            </a:fld>
            <a:endParaRPr lang="en-US" altLang="en-US" sz="12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8334" r:id="rId1"/>
    <p:sldLayoutId id="2147488335" r:id="rId2"/>
    <p:sldLayoutId id="2147488336" r:id="rId3"/>
    <p:sldLayoutId id="2147488337" r:id="rId4"/>
    <p:sldLayoutId id="2147488338" r:id="rId5"/>
    <p:sldLayoutId id="2147488339" r:id="rId6"/>
    <p:sldLayoutId id="2147488340" r:id="rId7"/>
    <p:sldLayoutId id="2147488341" r:id="rId8"/>
    <p:sldLayoutId id="2147488342" r:id="rId9"/>
    <p:sldLayoutId id="2147488343" r:id="rId10"/>
    <p:sldLayoutId id="214748834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66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66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66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66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66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66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66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66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66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73A6"/>
        </a:buClr>
        <a:buSzPct val="65000"/>
        <a:buFont typeface="Monotype Sorts"/>
        <a:buChar char="l"/>
        <a:defRPr sz="28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100000"/>
        <a:buChar char="–"/>
        <a:defRPr sz="2400">
          <a:solidFill>
            <a:srgbClr val="FFFFFF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Char char="»"/>
        <a:defRPr sz="2000">
          <a:solidFill>
            <a:srgbClr val="FFFFFF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="" xmlns:a16="http://schemas.microsoft.com/office/drawing/2014/main" id="{DD700AD7-9AAE-4DCD-8433-530460E955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90550" y="1600200"/>
            <a:ext cx="7923213" cy="418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2532" name="Rectangle 4">
            <a:extLst>
              <a:ext uri="{FF2B5EF4-FFF2-40B4-BE49-F238E27FC236}">
                <a16:creationId xmlns="" xmlns:a16="http://schemas.microsoft.com/office/drawing/2014/main" id="{928A14A7-5C49-435E-A017-71B5EE3819E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724400" y="6477000"/>
            <a:ext cx="4248150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21600" tIns="46038" rIns="21600" bIns="46038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7A8E9E"/>
                </a:solidFill>
                <a:latin typeface="Arial Narrow" panose="020B0606020202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altLang="en-US"/>
              <a:t>NY-PHP Zend Framework  |  24-Feb-2009  |  </a:t>
            </a:r>
            <a:fld id="{38FFA01B-3BBC-47A0-BA38-E92A980C8307}" type="slidenum">
              <a:rPr lang="en-US" altLang="en-US" b="1"/>
              <a:pPr/>
              <a:t>‹#›</a:t>
            </a:fld>
            <a:endParaRPr lang="en-US" altLang="en-US" b="1"/>
          </a:p>
        </p:txBody>
      </p:sp>
      <p:sp>
        <p:nvSpPr>
          <p:cNvPr id="11268" name="Rectangle 6">
            <a:extLst>
              <a:ext uri="{FF2B5EF4-FFF2-40B4-BE49-F238E27FC236}">
                <a16:creationId xmlns="" xmlns:a16="http://schemas.microsoft.com/office/drawing/2014/main" id="{CAA94941-F790-4C5A-BDAA-B7D01C18B7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81000"/>
            <a:ext cx="88122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Page title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491" r:id="rId1"/>
    <p:sldLayoutId id="2147488345" r:id="rId2"/>
    <p:sldLayoutId id="2147488346" r:id="rId3"/>
    <p:sldLayoutId id="2147488347" r:id="rId4"/>
    <p:sldLayoutId id="2147488348" r:id="rId5"/>
    <p:sldLayoutId id="2147488349" r:id="rId6"/>
    <p:sldLayoutId id="2147488350" r:id="rId7"/>
    <p:sldLayoutId id="2147488351" r:id="rId8"/>
    <p:sldLayoutId id="2147488352" r:id="rId9"/>
    <p:sldLayoutId id="2147488353" r:id="rId10"/>
    <p:sldLayoutId id="2147488354" r:id="rId11"/>
    <p:sldLayoutId id="2147488355" r:id="rId12"/>
    <p:sldLayoutId id="2147488356" r:id="rId13"/>
  </p:sldLayoutIdLst>
  <p:transition/>
  <p:hf sldNum="0"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rgbClr val="C6D6E4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rgbClr val="C6D6E4"/>
          </a:solidFill>
          <a:latin typeface="Arial" charset="0"/>
          <a:ea typeface="Arial Unicode MS" pitchFamily="34" charset="-128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rgbClr val="C6D6E4"/>
          </a:solidFill>
          <a:latin typeface="Arial" charset="0"/>
          <a:ea typeface="Arial Unicode MS" pitchFamily="34" charset="-128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rgbClr val="C6D6E4"/>
          </a:solidFill>
          <a:latin typeface="Arial" charset="0"/>
          <a:ea typeface="Arial Unicode MS" pitchFamily="34" charset="-128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rgbClr val="C6D6E4"/>
          </a:solidFill>
          <a:latin typeface="Arial" charset="0"/>
          <a:ea typeface="Arial Unicode MS" pitchFamily="34" charset="-128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rgbClr val="C6D6E4"/>
          </a:solidFill>
          <a:latin typeface="Arial" charset="0"/>
          <a:ea typeface="Arial Unicode MS" pitchFamily="34" charset="-128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rgbClr val="C6D6E4"/>
          </a:solidFill>
          <a:latin typeface="Arial" charset="0"/>
          <a:ea typeface="Arial Unicode MS" pitchFamily="34" charset="-128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rgbClr val="C6D6E4"/>
          </a:solidFill>
          <a:latin typeface="Arial" charset="0"/>
          <a:ea typeface="Arial Unicode MS" pitchFamily="34" charset="-128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rgbClr val="C6D6E4"/>
          </a:solidFill>
          <a:latin typeface="Arial" charset="0"/>
          <a:ea typeface="Arial Unicode MS" pitchFamily="34" charset="-128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64B405"/>
        </a:buClr>
        <a:buSzPct val="120000"/>
        <a:buChar char="•"/>
        <a:defRPr sz="2400" b="1">
          <a:solidFill>
            <a:srgbClr val="0171A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64B405"/>
        </a:buClr>
        <a:buFont typeface="Wingdings" panose="05000000000000000000" pitchFamily="2" charset="2"/>
        <a:buChar char="§"/>
        <a:defRPr sz="2000">
          <a:solidFill>
            <a:srgbClr val="0171A0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64B405"/>
        </a:buClr>
        <a:buChar char="•"/>
        <a:defRPr>
          <a:solidFill>
            <a:srgbClr val="0171A0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382873"/>
        </a:buClr>
        <a:buChar char="•"/>
        <a:defRPr sz="1600">
          <a:solidFill>
            <a:srgbClr val="0171A0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382873"/>
        </a:buClr>
        <a:buSzPct val="90000"/>
        <a:buFont typeface="Wingdings" panose="05000000000000000000" pitchFamily="2" charset="2"/>
        <a:buChar char="§"/>
        <a:defRPr sz="1600">
          <a:solidFill>
            <a:srgbClr val="0171A0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382873"/>
        </a:buClr>
        <a:buSzPct val="90000"/>
        <a:buFont typeface="Wingdings" pitchFamily="2" charset="2"/>
        <a:buChar char="§"/>
        <a:defRPr sz="1600">
          <a:solidFill>
            <a:srgbClr val="0171A0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382873"/>
        </a:buClr>
        <a:buSzPct val="90000"/>
        <a:buFont typeface="Wingdings" pitchFamily="2" charset="2"/>
        <a:buChar char="§"/>
        <a:defRPr sz="1600">
          <a:solidFill>
            <a:srgbClr val="0171A0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382873"/>
        </a:buClr>
        <a:buSzPct val="90000"/>
        <a:buFont typeface="Wingdings" pitchFamily="2" charset="2"/>
        <a:buChar char="§"/>
        <a:defRPr sz="1600">
          <a:solidFill>
            <a:srgbClr val="0171A0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382873"/>
        </a:buClr>
        <a:buSzPct val="90000"/>
        <a:buFont typeface="Wingdings" pitchFamily="2" charset="2"/>
        <a:buChar char="§"/>
        <a:defRPr sz="1600">
          <a:solidFill>
            <a:srgbClr val="0171A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>
            <a:extLst>
              <a:ext uri="{FF2B5EF4-FFF2-40B4-BE49-F238E27FC236}">
                <a16:creationId xmlns="" xmlns:a16="http://schemas.microsoft.com/office/drawing/2014/main" id="{B26EC4FC-8D91-49B3-B830-7B952F56E31B}"/>
              </a:ext>
            </a:extLst>
          </p:cNvPr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  <a:latin typeface="Corbel"/>
            </a:endParaRPr>
          </a:p>
        </p:txBody>
      </p:sp>
      <p:sp>
        <p:nvSpPr>
          <p:cNvPr id="22" name="Title Placeholder 21">
            <a:extLst>
              <a:ext uri="{FF2B5EF4-FFF2-40B4-BE49-F238E27FC236}">
                <a16:creationId xmlns="" xmlns:a16="http://schemas.microsoft.com/office/drawing/2014/main" id="{E117D89E-887A-4861-B907-0FB1D11EA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292" name="Text Placeholder 12">
            <a:extLst>
              <a:ext uri="{FF2B5EF4-FFF2-40B4-BE49-F238E27FC236}">
                <a16:creationId xmlns="" xmlns:a16="http://schemas.microsoft.com/office/drawing/2014/main" id="{F436E98F-2FF7-483D-B613-3ACA08ADE12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7467600" cy="487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="" xmlns:a16="http://schemas.microsoft.com/office/drawing/2014/main" id="{3F91DA21-F674-45B0-922C-704FAD336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7589045" y="1081881"/>
            <a:ext cx="2011362" cy="384175"/>
          </a:xfrm>
          <a:prstGeom prst="rect">
            <a:avLst/>
          </a:prstGeom>
        </p:spPr>
        <p:txBody>
          <a:bodyPr vert="horz" anchor="ctr" anchorCtr="0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rgbClr val="575F6D"/>
                </a:solidFill>
                <a:latin typeface="Corbel"/>
              </a:defRPr>
            </a:lvl1pPr>
          </a:lstStyle>
          <a:p>
            <a:pPr>
              <a:defRPr/>
            </a:pPr>
            <a:fld id="{26B0B76A-4BF6-42ED-B6EA-D4BFFB4DB263}" type="datetimeFigureOut">
              <a:rPr lang="en-US"/>
              <a:pPr>
                <a:defRPr/>
              </a:pPr>
              <a:t>2/22/22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F243E063-98CA-4462-B0F0-06A36C3E8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6989763" y="3736975"/>
            <a:ext cx="32004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rgbClr val="575F6D"/>
                </a:solidFill>
                <a:latin typeface="Corbe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traight Connector 6">
            <a:extLst>
              <a:ext uri="{FF2B5EF4-FFF2-40B4-BE49-F238E27FC236}">
                <a16:creationId xmlns="" xmlns:a16="http://schemas.microsoft.com/office/drawing/2014/main" id="{377434E0-5A01-4B73-8270-23F4AFF29C8E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  <a:latin typeface="Corbel"/>
            </a:endParaRPr>
          </a:p>
        </p:txBody>
      </p:sp>
      <p:sp>
        <p:nvSpPr>
          <p:cNvPr id="12296" name="Straight Connector 8">
            <a:extLst>
              <a:ext uri="{FF2B5EF4-FFF2-40B4-BE49-F238E27FC236}">
                <a16:creationId xmlns="" xmlns:a16="http://schemas.microsoft.com/office/drawing/2014/main" id="{9F824929-8D89-47A2-8387-C8722C8CAE10}"/>
              </a:ext>
            </a:extLst>
          </p:cNvPr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2E671453-7D69-407D-AEEC-DF34C1AB1895}"/>
              </a:ext>
            </a:extLst>
          </p:cNvPr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2298" name="Straight Connector 10">
            <a:extLst>
              <a:ext uri="{FF2B5EF4-FFF2-40B4-BE49-F238E27FC236}">
                <a16:creationId xmlns="" xmlns:a16="http://schemas.microsoft.com/office/drawing/2014/main" id="{3362672A-9FBC-42F5-B517-315F145E5C07}"/>
              </a:ext>
            </a:extLst>
          </p:cNvPr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FB9A1046-4C3F-405B-8B96-C8EA11C73D84}"/>
              </a:ext>
            </a:extLst>
          </p:cNvPr>
          <p:cNvSpPr/>
          <p:nvPr/>
        </p:nvSpPr>
        <p:spPr>
          <a:xfrm>
            <a:off x="8156575" y="5715000"/>
            <a:ext cx="549275" cy="549275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1B157326-5A5A-4647-AF89-CED0596C8D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9588" y="5734050"/>
            <a:ext cx="609600" cy="5207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400" b="1">
                <a:solidFill>
                  <a:srgbClr val="FFFFFF"/>
                </a:solidFill>
                <a:latin typeface="Corbel" panose="020B0503020204020204" pitchFamily="34" charset="0"/>
              </a:defRPr>
            </a:lvl1pPr>
          </a:lstStyle>
          <a:p>
            <a:fld id="{762F705E-A95E-407D-8AB1-F748A546DCB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492" r:id="rId1"/>
    <p:sldLayoutId id="2147488493" r:id="rId2"/>
    <p:sldLayoutId id="2147488494" r:id="rId3"/>
    <p:sldLayoutId id="2147488495" r:id="rId4"/>
    <p:sldLayoutId id="2147488496" r:id="rId5"/>
    <p:sldLayoutId id="2147488497" r:id="rId6"/>
    <p:sldLayoutId id="2147488498" r:id="rId7"/>
    <p:sldLayoutId id="2147488499" r:id="rId8"/>
    <p:sldLayoutId id="2147488500" r:id="rId9"/>
    <p:sldLayoutId id="2147488501" r:id="rId10"/>
    <p:sldLayoutId id="214748850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kern="1200" cap="small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orbel" panose="020B0503020204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orbel" panose="020B0503020204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orbel" panose="020B0503020204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orbel" panose="020B0503020204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orbel" panose="020B0503020204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orbel" panose="020B0503020204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orbel" panose="020B0503020204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orbel" panose="020B0503020204020204" pitchFamily="34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563" algn="l" rtl="0" eaLnBrk="0" fontAlgn="base" hangingPunct="0">
        <a:spcBef>
          <a:spcPct val="20000"/>
        </a:spcBef>
        <a:spcAft>
          <a:spcPct val="0"/>
        </a:spcAft>
        <a:buClr>
          <a:srgbClr val="E0752F"/>
        </a:buClr>
        <a:buSzPct val="60000"/>
        <a:buFont typeface="Wingdings" panose="05000000000000000000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182563" algn="l" rtl="0" eaLnBrk="0" fontAlgn="base" hangingPunct="0">
        <a:spcBef>
          <a:spcPct val="20000"/>
        </a:spcBef>
        <a:spcAft>
          <a:spcPct val="0"/>
        </a:spcAft>
        <a:buClr>
          <a:srgbClr val="FEC3AE"/>
        </a:buClr>
        <a:buSzPct val="60000"/>
        <a:buFont typeface="Wingdings" panose="05000000000000000000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182563" algn="l" rtl="0" eaLnBrk="0" fontAlgn="base" hangingPunct="0">
        <a:spcBef>
          <a:spcPct val="20000"/>
        </a:spcBef>
        <a:spcAft>
          <a:spcPct val="0"/>
        </a:spcAft>
        <a:buClr>
          <a:srgbClr val="BDCAE9"/>
        </a:buClr>
        <a:buSzPct val="68000"/>
        <a:buFont typeface="Wingdings 2" panose="05020102010507070707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="" xmlns:a16="http://schemas.microsoft.com/office/drawing/2014/main" id="{E88C9CB0-F265-4C6D-A9C6-708264447E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419100"/>
            <a:ext cx="8001000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="" xmlns:a16="http://schemas.microsoft.com/office/drawing/2014/main" id="{BB39C781-7D98-4578-A391-918C4EABEC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752600"/>
            <a:ext cx="8001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="" xmlns:a16="http://schemas.microsoft.com/office/drawing/2014/main" id="{AA59E674-55F1-4104-8EE5-4D23EFB4D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75" y="6488113"/>
            <a:ext cx="5603875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US" altLang="en-US" sz="1400">
                <a:solidFill>
                  <a:srgbClr val="005400"/>
                </a:solidFill>
                <a:latin typeface="Book Antiqua" pitchFamily="18" charset="0"/>
              </a:rPr>
              <a:t>Database Management Systems 3ed,  R. Ramakrishnan and J. Gehrke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="" xmlns:a16="http://schemas.microsoft.com/office/drawing/2014/main" id="{E7DF62A2-0A96-47A7-A0DF-3F29385DC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5525" y="6488113"/>
            <a:ext cx="406400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>
            <a:spAutoFit/>
          </a:bodyPr>
          <a:lstStyle>
            <a:lvl1pPr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FC2C18D-50E0-4F89-86C1-CAA0C47EB615}" type="slidenum">
              <a:rPr lang="en-US" altLang="en-US" sz="1400">
                <a:solidFill>
                  <a:srgbClr val="005400"/>
                </a:solidFill>
                <a:latin typeface="Book Antiqua" panose="02040602050305030304" pitchFamily="18" charset="0"/>
              </a:rPr>
              <a:pPr algn="r"/>
              <a:t>‹#›</a:t>
            </a:fld>
            <a:endParaRPr lang="en-US" altLang="en-US" sz="1400">
              <a:solidFill>
                <a:srgbClr val="005400"/>
              </a:solidFill>
              <a:latin typeface="Book Antiqua" panose="02040602050305030304" pitchFamily="18" charset="0"/>
            </a:endParaRPr>
          </a:p>
        </p:txBody>
      </p:sp>
      <p:pic>
        <p:nvPicPr>
          <p:cNvPr id="13318" name="Picture 6">
            <a:extLst>
              <a:ext uri="{FF2B5EF4-FFF2-40B4-BE49-F238E27FC236}">
                <a16:creationId xmlns="" xmlns:a16="http://schemas.microsoft.com/office/drawing/2014/main" id="{E4CADA6A-ACE6-4E09-9E9F-79C212037714}"/>
              </a:ext>
            </a:extLst>
          </p:cNvPr>
          <p:cNvPicPr>
            <a:picLocks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300" y="0"/>
            <a:ext cx="1422400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8357" r:id="rId1"/>
    <p:sldLayoutId id="2147488358" r:id="rId2"/>
    <p:sldLayoutId id="2147488359" r:id="rId3"/>
    <p:sldLayoutId id="2147488360" r:id="rId4"/>
    <p:sldLayoutId id="2147488361" r:id="rId5"/>
    <p:sldLayoutId id="2147488362" r:id="rId6"/>
    <p:sldLayoutId id="2147488363" r:id="rId7"/>
    <p:sldLayoutId id="2147488364" r:id="rId8"/>
    <p:sldLayoutId id="2147488365" r:id="rId9"/>
    <p:sldLayoutId id="2147488366" r:id="rId10"/>
    <p:sldLayoutId id="2147488367" r:id="rId11"/>
    <p:sldLayoutId id="2147488368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Book Antiqua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Book Antiqua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Book Antiqua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Book Antiqua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Book Antiqua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Book Antiqua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Book Antiqua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Book Antiqua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="" xmlns:a16="http://schemas.microsoft.com/office/drawing/2014/main" id="{BF798CD8-4E84-4F88-9DFD-9522A24FCE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419100"/>
            <a:ext cx="7772400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="" xmlns:a16="http://schemas.microsoft.com/office/drawing/2014/main" id="{954673EE-6152-4B3F-AD45-B76AFDDE70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981200"/>
            <a:ext cx="7772400" cy="407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052" name="Rectangle 4">
            <a:extLst>
              <a:ext uri="{FF2B5EF4-FFF2-40B4-BE49-F238E27FC236}">
                <a16:creationId xmlns="" xmlns:a16="http://schemas.microsoft.com/office/drawing/2014/main" id="{3B7CF43E-085F-4083-8691-6AFF3D6148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75" y="6488113"/>
            <a:ext cx="5603875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US" altLang="en-US" sz="1400">
                <a:solidFill>
                  <a:srgbClr val="005400"/>
                </a:solidFill>
                <a:latin typeface="Book Antiqua" pitchFamily="18" charset="0"/>
              </a:rPr>
              <a:t>Database Management Systems 3ed,  R. Ramakrishnan and J. Gehrke</a:t>
            </a:r>
          </a:p>
        </p:txBody>
      </p:sp>
      <p:sp>
        <p:nvSpPr>
          <p:cNvPr id="2053" name="Rectangle 5">
            <a:extLst>
              <a:ext uri="{FF2B5EF4-FFF2-40B4-BE49-F238E27FC236}">
                <a16:creationId xmlns="" xmlns:a16="http://schemas.microsoft.com/office/drawing/2014/main" id="{6A816703-1B26-4845-864E-A085A10070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5525" y="6488113"/>
            <a:ext cx="406400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>
            <a:spAutoFit/>
          </a:bodyPr>
          <a:lstStyle>
            <a:lvl1pPr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AB431FC-0093-4B17-BC08-4C9F3A78EE90}" type="slidenum">
              <a:rPr lang="en-US" altLang="en-US" sz="1400">
                <a:solidFill>
                  <a:srgbClr val="005400"/>
                </a:solidFill>
                <a:latin typeface="Book Antiqua" panose="02040602050305030304" pitchFamily="18" charset="0"/>
              </a:rPr>
              <a:pPr algn="r"/>
              <a:t>‹#›</a:t>
            </a:fld>
            <a:endParaRPr lang="en-US" altLang="en-US" sz="1400">
              <a:solidFill>
                <a:srgbClr val="005400"/>
              </a:solidFill>
              <a:latin typeface="Book Antiqua" panose="02040602050305030304" pitchFamily="18" charset="0"/>
            </a:endParaRPr>
          </a:p>
        </p:txBody>
      </p:sp>
      <p:pic>
        <p:nvPicPr>
          <p:cNvPr id="14342" name="Picture 6">
            <a:extLst>
              <a:ext uri="{FF2B5EF4-FFF2-40B4-BE49-F238E27FC236}">
                <a16:creationId xmlns="" xmlns:a16="http://schemas.microsoft.com/office/drawing/2014/main" id="{98099220-F2DA-4F8B-B262-2982F8D9A4EF}"/>
              </a:ext>
            </a:extLst>
          </p:cNvPr>
          <p:cNvPicPr>
            <a:picLocks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300" y="0"/>
            <a:ext cx="1422400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8369" r:id="rId1"/>
    <p:sldLayoutId id="2147488370" r:id="rId2"/>
    <p:sldLayoutId id="2147488371" r:id="rId3"/>
    <p:sldLayoutId id="2147488372" r:id="rId4"/>
    <p:sldLayoutId id="2147488373" r:id="rId5"/>
    <p:sldLayoutId id="2147488374" r:id="rId6"/>
    <p:sldLayoutId id="2147488375" r:id="rId7"/>
    <p:sldLayoutId id="2147488376" r:id="rId8"/>
    <p:sldLayoutId id="2147488377" r:id="rId9"/>
    <p:sldLayoutId id="2147488378" r:id="rId10"/>
    <p:sldLayoutId id="214748837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Book Antiqua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Book Antiqua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Book Antiqua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Book Antiqua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Book Antiqua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Book Antiqua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Book Antiqua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Book Antiqua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="" xmlns:a16="http://schemas.microsoft.com/office/drawing/2014/main" id="{49C35ACE-E6CF-4387-A3D1-CF10E64D93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419100"/>
            <a:ext cx="8001000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="" xmlns:a16="http://schemas.microsoft.com/office/drawing/2014/main" id="{49F642FA-E54F-4789-8DA5-DC507FF370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752600"/>
            <a:ext cx="8001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="" xmlns:a16="http://schemas.microsoft.com/office/drawing/2014/main" id="{153D892B-965B-4B82-B8CB-FC409E7BA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75" y="6488113"/>
            <a:ext cx="5603875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US" altLang="en-US" sz="1400">
                <a:solidFill>
                  <a:srgbClr val="005400"/>
                </a:solidFill>
                <a:latin typeface="Book Antiqua" pitchFamily="18" charset="0"/>
              </a:rPr>
              <a:t>Database Management Systems 3ed,  R. Ramakrishnan and J. Gehrke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="" xmlns:a16="http://schemas.microsoft.com/office/drawing/2014/main" id="{B975CDAF-FBCA-445C-AF47-EFAE970F5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5525" y="6488113"/>
            <a:ext cx="406400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>
            <a:spAutoFit/>
          </a:bodyPr>
          <a:lstStyle>
            <a:lvl1pPr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37B8EC6-7721-4DB1-998E-A56A24CFBDE3}" type="slidenum">
              <a:rPr lang="en-US" altLang="en-US" sz="1400">
                <a:solidFill>
                  <a:srgbClr val="005400"/>
                </a:solidFill>
                <a:latin typeface="Book Antiqua" panose="02040602050305030304" pitchFamily="18" charset="0"/>
              </a:rPr>
              <a:pPr algn="r"/>
              <a:t>‹#›</a:t>
            </a:fld>
            <a:endParaRPr lang="en-US" altLang="en-US" sz="1400">
              <a:solidFill>
                <a:srgbClr val="005400"/>
              </a:solidFill>
              <a:latin typeface="Book Antiqua" panose="02040602050305030304" pitchFamily="18" charset="0"/>
            </a:endParaRPr>
          </a:p>
        </p:txBody>
      </p:sp>
      <p:pic>
        <p:nvPicPr>
          <p:cNvPr id="15366" name="Picture 6">
            <a:extLst>
              <a:ext uri="{FF2B5EF4-FFF2-40B4-BE49-F238E27FC236}">
                <a16:creationId xmlns="" xmlns:a16="http://schemas.microsoft.com/office/drawing/2014/main" id="{3C9A59B0-2811-472E-B824-E79D82702EA3}"/>
              </a:ext>
            </a:extLst>
          </p:cNvPr>
          <p:cNvPicPr>
            <a:picLocks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300" y="0"/>
            <a:ext cx="1422400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8380" r:id="rId1"/>
    <p:sldLayoutId id="2147488381" r:id="rId2"/>
    <p:sldLayoutId id="2147488382" r:id="rId3"/>
    <p:sldLayoutId id="2147488383" r:id="rId4"/>
    <p:sldLayoutId id="2147488384" r:id="rId5"/>
    <p:sldLayoutId id="2147488385" r:id="rId6"/>
    <p:sldLayoutId id="2147488386" r:id="rId7"/>
    <p:sldLayoutId id="2147488387" r:id="rId8"/>
    <p:sldLayoutId id="2147488388" r:id="rId9"/>
    <p:sldLayoutId id="2147488389" r:id="rId10"/>
    <p:sldLayoutId id="2147488390" r:id="rId11"/>
    <p:sldLayoutId id="2147488391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Book Antiqua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Book Antiqua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Book Antiqua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Book Antiqua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Book Antiqua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Book Antiqua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Book Antiqua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Book Antiqua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="" xmlns:a16="http://schemas.microsoft.com/office/drawing/2014/main" id="{1DC08950-F188-46C4-898D-7BBAAA3338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419100"/>
            <a:ext cx="8001000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="" xmlns:a16="http://schemas.microsoft.com/office/drawing/2014/main" id="{63086271-D2E7-4159-8AF7-4004A070D4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752600"/>
            <a:ext cx="8001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="" xmlns:a16="http://schemas.microsoft.com/office/drawing/2014/main" id="{3A097B97-E255-4F83-A0E4-2A40BA72D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75" y="6488113"/>
            <a:ext cx="5603875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US" altLang="en-US" sz="1400">
                <a:solidFill>
                  <a:srgbClr val="005400"/>
                </a:solidFill>
                <a:latin typeface="Book Antiqua" pitchFamily="18" charset="0"/>
              </a:rPr>
              <a:t>Database Management Systems 3ed,  R. Ramakrishnan and J. Gehrke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="" xmlns:a16="http://schemas.microsoft.com/office/drawing/2014/main" id="{5CF0360F-78C8-4FC3-97CF-69AC6D297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5525" y="6488113"/>
            <a:ext cx="406400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>
            <a:spAutoFit/>
          </a:bodyPr>
          <a:lstStyle>
            <a:lvl1pPr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496F4B6-C6F3-4871-81EF-36E1A12501F9}" type="slidenum">
              <a:rPr lang="en-US" altLang="en-US" sz="1400">
                <a:solidFill>
                  <a:srgbClr val="005400"/>
                </a:solidFill>
                <a:latin typeface="Book Antiqua" panose="02040602050305030304" pitchFamily="18" charset="0"/>
              </a:rPr>
              <a:pPr algn="r"/>
              <a:t>‹#›</a:t>
            </a:fld>
            <a:endParaRPr lang="en-US" altLang="en-US" sz="1400">
              <a:solidFill>
                <a:srgbClr val="005400"/>
              </a:solidFill>
              <a:latin typeface="Book Antiqua" panose="02040602050305030304" pitchFamily="18" charset="0"/>
            </a:endParaRPr>
          </a:p>
        </p:txBody>
      </p:sp>
      <p:pic>
        <p:nvPicPr>
          <p:cNvPr id="16390" name="Picture 6">
            <a:extLst>
              <a:ext uri="{FF2B5EF4-FFF2-40B4-BE49-F238E27FC236}">
                <a16:creationId xmlns="" xmlns:a16="http://schemas.microsoft.com/office/drawing/2014/main" id="{3DB613E8-98B0-4D9E-B059-7FCF5508CBE8}"/>
              </a:ext>
            </a:extLst>
          </p:cNvPr>
          <p:cNvPicPr>
            <a:picLocks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300" y="0"/>
            <a:ext cx="1422400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8392" r:id="rId1"/>
    <p:sldLayoutId id="2147488393" r:id="rId2"/>
    <p:sldLayoutId id="2147488394" r:id="rId3"/>
    <p:sldLayoutId id="2147488395" r:id="rId4"/>
    <p:sldLayoutId id="2147488396" r:id="rId5"/>
    <p:sldLayoutId id="2147488397" r:id="rId6"/>
    <p:sldLayoutId id="2147488398" r:id="rId7"/>
    <p:sldLayoutId id="2147488399" r:id="rId8"/>
    <p:sldLayoutId id="2147488400" r:id="rId9"/>
    <p:sldLayoutId id="2147488401" r:id="rId10"/>
    <p:sldLayoutId id="2147488402" r:id="rId11"/>
    <p:sldLayoutId id="2147488403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Book Antiqua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Book Antiqua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Book Antiqua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Book Antiqua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Book Antiqua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Book Antiqua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Book Antiqua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Book Antiqua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="" xmlns:a16="http://schemas.microsoft.com/office/drawing/2014/main" id="{18EE7DE3-EE05-4B9C-A019-22172090C1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419100"/>
            <a:ext cx="8001000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="" xmlns:a16="http://schemas.microsoft.com/office/drawing/2014/main" id="{40ABD7B3-4867-4E56-898C-7C3C26EE20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752600"/>
            <a:ext cx="8001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="" xmlns:a16="http://schemas.microsoft.com/office/drawing/2014/main" id="{9188C0B1-685A-42AA-886D-435639356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75" y="6488113"/>
            <a:ext cx="5603875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US" altLang="en-US" sz="1400">
                <a:solidFill>
                  <a:srgbClr val="005400"/>
                </a:solidFill>
                <a:latin typeface="Book Antiqua" pitchFamily="18" charset="0"/>
              </a:rPr>
              <a:t>Database Management Systems 3ed,  R. Ramakrishnan and J. Gehrke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="" xmlns:a16="http://schemas.microsoft.com/office/drawing/2014/main" id="{A06EAC86-5D73-46AF-8EAE-AA741194FB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5525" y="6488113"/>
            <a:ext cx="406400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>
            <a:spAutoFit/>
          </a:bodyPr>
          <a:lstStyle>
            <a:lvl1pPr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CD2876D-9BC1-4BB6-B8DB-3F2DF306F86E}" type="slidenum">
              <a:rPr lang="en-US" altLang="en-US" sz="1400">
                <a:solidFill>
                  <a:srgbClr val="005400"/>
                </a:solidFill>
                <a:latin typeface="Book Antiqua" panose="02040602050305030304" pitchFamily="18" charset="0"/>
              </a:rPr>
              <a:pPr algn="r"/>
              <a:t>‹#›</a:t>
            </a:fld>
            <a:endParaRPr lang="en-US" altLang="en-US" sz="1400">
              <a:solidFill>
                <a:srgbClr val="005400"/>
              </a:solidFill>
              <a:latin typeface="Book Antiqua" panose="02040602050305030304" pitchFamily="18" charset="0"/>
            </a:endParaRPr>
          </a:p>
        </p:txBody>
      </p:sp>
      <p:pic>
        <p:nvPicPr>
          <p:cNvPr id="17414" name="Picture 6">
            <a:extLst>
              <a:ext uri="{FF2B5EF4-FFF2-40B4-BE49-F238E27FC236}">
                <a16:creationId xmlns="" xmlns:a16="http://schemas.microsoft.com/office/drawing/2014/main" id="{6DF5DDC6-442A-4BF5-9B14-4CF2F125E131}"/>
              </a:ext>
            </a:extLst>
          </p:cNvPr>
          <p:cNvPicPr>
            <a:picLocks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300" y="0"/>
            <a:ext cx="1422400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8404" r:id="rId1"/>
    <p:sldLayoutId id="2147488405" r:id="rId2"/>
    <p:sldLayoutId id="2147488406" r:id="rId3"/>
    <p:sldLayoutId id="2147488407" r:id="rId4"/>
    <p:sldLayoutId id="2147488408" r:id="rId5"/>
    <p:sldLayoutId id="2147488409" r:id="rId6"/>
    <p:sldLayoutId id="2147488410" r:id="rId7"/>
    <p:sldLayoutId id="2147488411" r:id="rId8"/>
    <p:sldLayoutId id="2147488412" r:id="rId9"/>
    <p:sldLayoutId id="2147488413" r:id="rId10"/>
    <p:sldLayoutId id="2147488414" r:id="rId11"/>
    <p:sldLayoutId id="2147488415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Book Antiqua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Book Antiqua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Book Antiqua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Book Antiqua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Book Antiqua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Book Antiqua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Book Antiqua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Book Antiqua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="" xmlns:a16="http://schemas.microsoft.com/office/drawing/2014/main" id="{13872EE2-86F9-454F-B423-B474CFA93B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419100"/>
            <a:ext cx="8001000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="" xmlns:a16="http://schemas.microsoft.com/office/drawing/2014/main" id="{A33BDE3E-4B15-4C00-B752-9870B1F3EA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752600"/>
            <a:ext cx="8001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="" xmlns:a16="http://schemas.microsoft.com/office/drawing/2014/main" id="{F891592F-28F7-4251-B739-C55C1A4A80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75" y="6488113"/>
            <a:ext cx="5603875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US" altLang="en-US" sz="1400">
                <a:solidFill>
                  <a:srgbClr val="005400"/>
                </a:solidFill>
                <a:latin typeface="Book Antiqua" pitchFamily="18" charset="0"/>
              </a:rPr>
              <a:t>Database Management Systems 3ed,  R. Ramakrishnan and J. Gehrke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="" xmlns:a16="http://schemas.microsoft.com/office/drawing/2014/main" id="{2AC37D8E-D4FA-4E6C-99E3-141957451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5525" y="6488113"/>
            <a:ext cx="406400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>
            <a:spAutoFit/>
          </a:bodyPr>
          <a:lstStyle>
            <a:lvl1pPr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EA20AB6-BEB7-4FD6-9F1F-0E8493484D06}" type="slidenum">
              <a:rPr lang="en-US" altLang="en-US" sz="1400">
                <a:solidFill>
                  <a:srgbClr val="005400"/>
                </a:solidFill>
                <a:latin typeface="Book Antiqua" panose="02040602050305030304" pitchFamily="18" charset="0"/>
              </a:rPr>
              <a:pPr algn="r"/>
              <a:t>‹#›</a:t>
            </a:fld>
            <a:endParaRPr lang="en-US" altLang="en-US" sz="1400">
              <a:solidFill>
                <a:srgbClr val="005400"/>
              </a:solidFill>
              <a:latin typeface="Book Antiqua" panose="02040602050305030304" pitchFamily="18" charset="0"/>
            </a:endParaRPr>
          </a:p>
        </p:txBody>
      </p:sp>
      <p:pic>
        <p:nvPicPr>
          <p:cNvPr id="18438" name="Picture 6">
            <a:extLst>
              <a:ext uri="{FF2B5EF4-FFF2-40B4-BE49-F238E27FC236}">
                <a16:creationId xmlns="" xmlns:a16="http://schemas.microsoft.com/office/drawing/2014/main" id="{54068A79-226B-49AB-ADBF-DA95CCDA3EC6}"/>
              </a:ext>
            </a:extLst>
          </p:cNvPr>
          <p:cNvPicPr>
            <a:picLocks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300" y="0"/>
            <a:ext cx="1422400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8416" r:id="rId1"/>
    <p:sldLayoutId id="2147488417" r:id="rId2"/>
    <p:sldLayoutId id="2147488418" r:id="rId3"/>
    <p:sldLayoutId id="2147488419" r:id="rId4"/>
    <p:sldLayoutId id="2147488420" r:id="rId5"/>
    <p:sldLayoutId id="2147488421" r:id="rId6"/>
    <p:sldLayoutId id="2147488422" r:id="rId7"/>
    <p:sldLayoutId id="2147488423" r:id="rId8"/>
    <p:sldLayoutId id="2147488424" r:id="rId9"/>
    <p:sldLayoutId id="2147488425" r:id="rId10"/>
    <p:sldLayoutId id="2147488426" r:id="rId11"/>
    <p:sldLayoutId id="2147488427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Book Antiqua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Book Antiqua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Book Antiqua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Book Antiqua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Book Antiqua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Book Antiqua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Book Antiqua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Book Antiqua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="" xmlns:a16="http://schemas.microsoft.com/office/drawing/2014/main" id="{C5338FA3-DCB0-4160-B621-7AE10E334B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419100"/>
            <a:ext cx="8001000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="" xmlns:a16="http://schemas.microsoft.com/office/drawing/2014/main" id="{AA4D7D7C-D945-4F2C-B9F3-4B9974F737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752600"/>
            <a:ext cx="8001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="" xmlns:a16="http://schemas.microsoft.com/office/drawing/2014/main" id="{4D3EEF1A-50CF-4D94-AAF6-173EAD773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75" y="6488113"/>
            <a:ext cx="5603875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US" altLang="en-US" sz="1400">
                <a:solidFill>
                  <a:srgbClr val="005400"/>
                </a:solidFill>
                <a:latin typeface="Book Antiqua" pitchFamily="18" charset="0"/>
              </a:rPr>
              <a:t>Database Management Systems 3ed,  R. Ramakrishnan and J. Gehrke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="" xmlns:a16="http://schemas.microsoft.com/office/drawing/2014/main" id="{D2C2D7CD-B650-4EEC-BD4C-CB3FE16944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5525" y="6488113"/>
            <a:ext cx="406400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>
            <a:spAutoFit/>
          </a:bodyPr>
          <a:lstStyle>
            <a:lvl1pPr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5706223-E6B7-4736-97A6-4959C1FDD591}" type="slidenum">
              <a:rPr lang="en-US" altLang="en-US" sz="1400">
                <a:solidFill>
                  <a:srgbClr val="005400"/>
                </a:solidFill>
                <a:latin typeface="Book Antiqua" panose="02040602050305030304" pitchFamily="18" charset="0"/>
              </a:rPr>
              <a:pPr algn="r"/>
              <a:t>‹#›</a:t>
            </a:fld>
            <a:endParaRPr lang="en-US" altLang="en-US" sz="1400">
              <a:solidFill>
                <a:srgbClr val="005400"/>
              </a:solidFill>
              <a:latin typeface="Book Antiqua" panose="02040602050305030304" pitchFamily="18" charset="0"/>
            </a:endParaRPr>
          </a:p>
        </p:txBody>
      </p:sp>
      <p:pic>
        <p:nvPicPr>
          <p:cNvPr id="19462" name="Picture 6">
            <a:extLst>
              <a:ext uri="{FF2B5EF4-FFF2-40B4-BE49-F238E27FC236}">
                <a16:creationId xmlns="" xmlns:a16="http://schemas.microsoft.com/office/drawing/2014/main" id="{56C424A0-1C68-43A6-9822-A2458ABE53A3}"/>
              </a:ext>
            </a:extLst>
          </p:cNvPr>
          <p:cNvPicPr>
            <a:picLocks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300" y="0"/>
            <a:ext cx="1422400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8428" r:id="rId1"/>
    <p:sldLayoutId id="2147488429" r:id="rId2"/>
    <p:sldLayoutId id="2147488430" r:id="rId3"/>
    <p:sldLayoutId id="2147488431" r:id="rId4"/>
    <p:sldLayoutId id="2147488432" r:id="rId5"/>
    <p:sldLayoutId id="2147488433" r:id="rId6"/>
    <p:sldLayoutId id="2147488434" r:id="rId7"/>
    <p:sldLayoutId id="2147488435" r:id="rId8"/>
    <p:sldLayoutId id="2147488436" r:id="rId9"/>
    <p:sldLayoutId id="2147488437" r:id="rId10"/>
    <p:sldLayoutId id="2147488438" r:id="rId11"/>
    <p:sldLayoutId id="2147488439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Book Antiqua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Book Antiqua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Book Antiqua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Book Antiqua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Book Antiqua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Book Antiqua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Book Antiqua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i="1">
          <a:solidFill>
            <a:schemeClr val="tx2"/>
          </a:solidFill>
          <a:latin typeface="Book Antiqua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6D1D6"/>
            </a:gs>
            <a:gs pos="100000">
              <a:srgbClr val="BBC0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>
            <a:extLst>
              <a:ext uri="{FF2B5EF4-FFF2-40B4-BE49-F238E27FC236}">
                <a16:creationId xmlns="" xmlns:a16="http://schemas.microsoft.com/office/drawing/2014/main" id="{107A8B1D-DFFF-4C25-86D3-78286C91E416}"/>
              </a:ext>
            </a:extLst>
          </p:cNvPr>
          <p:cNvGrpSpPr>
            <a:grpSpLocks/>
          </p:cNvGrpSpPr>
          <p:nvPr/>
        </p:nvGrpSpPr>
        <p:grpSpPr bwMode="auto">
          <a:xfrm>
            <a:off x="0" y="742950"/>
            <a:ext cx="9132888" cy="152400"/>
            <a:chOff x="0" y="468"/>
            <a:chExt cx="5753" cy="96"/>
          </a:xfrm>
        </p:grpSpPr>
        <p:sp>
          <p:nvSpPr>
            <p:cNvPr id="1030" name="Rectangle 3">
              <a:extLst>
                <a:ext uri="{FF2B5EF4-FFF2-40B4-BE49-F238E27FC236}">
                  <a16:creationId xmlns="" xmlns:a16="http://schemas.microsoft.com/office/drawing/2014/main" id="{7DA5D742-BBDD-4070-933C-C3D5CF62FD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68"/>
              <a:ext cx="5753" cy="47"/>
            </a:xfrm>
            <a:prstGeom prst="rect">
              <a:avLst/>
            </a:prstGeom>
            <a:gradFill rotWithShape="0">
              <a:gsLst>
                <a:gs pos="0">
                  <a:srgbClr val="6E0040"/>
                </a:gs>
                <a:gs pos="50000">
                  <a:srgbClr val="DC0081"/>
                </a:gs>
                <a:gs pos="100000">
                  <a:srgbClr val="6E004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solidFill>
                  <a:srgbClr val="0076A8"/>
                </a:solidFill>
              </a:endParaRPr>
            </a:p>
          </p:txBody>
        </p:sp>
        <p:sp>
          <p:nvSpPr>
            <p:cNvPr id="1031" name="Rectangle 4">
              <a:extLst>
                <a:ext uri="{FF2B5EF4-FFF2-40B4-BE49-F238E27FC236}">
                  <a16:creationId xmlns="" xmlns:a16="http://schemas.microsoft.com/office/drawing/2014/main" id="{B750B10E-A8EA-48A0-9AFC-40AD5ADDA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40"/>
              <a:ext cx="5753" cy="24"/>
            </a:xfrm>
            <a:prstGeom prst="rect">
              <a:avLst/>
            </a:prstGeom>
            <a:gradFill rotWithShape="0">
              <a:gsLst>
                <a:gs pos="0">
                  <a:srgbClr val="005275"/>
                </a:gs>
                <a:gs pos="50000">
                  <a:srgbClr val="0076A8"/>
                </a:gs>
                <a:gs pos="100000">
                  <a:srgbClr val="005275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solidFill>
                  <a:srgbClr val="0076A8"/>
                </a:solidFill>
              </a:endParaRPr>
            </a:p>
          </p:txBody>
        </p:sp>
      </p:grpSp>
      <p:sp>
        <p:nvSpPr>
          <p:cNvPr id="2051" name="Rectangle 5">
            <a:extLst>
              <a:ext uri="{FF2B5EF4-FFF2-40B4-BE49-F238E27FC236}">
                <a16:creationId xmlns="" xmlns:a16="http://schemas.microsoft.com/office/drawing/2014/main" id="{C0C15F61-7F23-4CEF-9D97-B0FDBA1EE7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"/>
            <a:ext cx="9067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2" name="Rectangle 6">
            <a:extLst>
              <a:ext uri="{FF2B5EF4-FFF2-40B4-BE49-F238E27FC236}">
                <a16:creationId xmlns="" xmlns:a16="http://schemas.microsoft.com/office/drawing/2014/main" id="{B439CF7F-6D73-4C0B-9658-0B0B42F471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066800"/>
            <a:ext cx="8991600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029" name="Text Box 7">
            <a:extLst>
              <a:ext uri="{FF2B5EF4-FFF2-40B4-BE49-F238E27FC236}">
                <a16:creationId xmlns="" xmlns:a16="http://schemas.microsoft.com/office/drawing/2014/main" id="{4A895D98-563D-4B4D-B519-1FE0A1CC8B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6863" y="6583363"/>
            <a:ext cx="9302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200">
                <a:solidFill>
                  <a:srgbClr val="FFFFFF"/>
                </a:solidFill>
              </a:rPr>
              <a:t>Slide I.</a:t>
            </a:r>
            <a:fld id="{6078E252-01EA-4AA5-815E-AAE2BD180D2B}" type="slidenum">
              <a:rPr lang="en-US" altLang="en-US" sz="1200">
                <a:solidFill>
                  <a:srgbClr val="FFFFFF"/>
                </a:solidFill>
              </a:rPr>
              <a:pPr>
                <a:spcBef>
                  <a:spcPct val="50000"/>
                </a:spcBef>
              </a:pPr>
              <a:t>‹#›</a:t>
            </a:fld>
            <a:endParaRPr lang="en-US" altLang="en-US" sz="1200">
              <a:solidFill>
                <a:srgbClr val="FFFFFF"/>
              </a:solidFill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8294" r:id="rId1"/>
    <p:sldLayoutId id="2147488295" r:id="rId2"/>
    <p:sldLayoutId id="2147488296" r:id="rId3"/>
    <p:sldLayoutId id="2147488297" r:id="rId4"/>
    <p:sldLayoutId id="2147488298" r:id="rId5"/>
    <p:sldLayoutId id="2147488299" r:id="rId6"/>
    <p:sldLayoutId id="2147488300" r:id="rId7"/>
    <p:sldLayoutId id="2147488301" r:id="rId8"/>
    <p:sldLayoutId id="2147488302" r:id="rId9"/>
    <p:sldLayoutId id="2147488303" r:id="rId10"/>
    <p:sldLayoutId id="2147488304" r:id="rId11"/>
    <p:sldLayoutId id="2147488305" r:id="rId12"/>
    <p:sldLayoutId id="2147488306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66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66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66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66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66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66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66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66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66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73A6"/>
        </a:buClr>
        <a:buSzPct val="65000"/>
        <a:buFont typeface="Monotype Sorts"/>
        <a:buChar char="l"/>
        <a:defRPr sz="28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100000"/>
        <a:buChar char="–"/>
        <a:defRPr sz="2400">
          <a:solidFill>
            <a:srgbClr val="FFFFFF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Char char="»"/>
        <a:defRPr sz="2000">
          <a:solidFill>
            <a:srgbClr val="FFFFFF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="" xmlns:a16="http://schemas.microsoft.com/office/drawing/2014/main" id="{99280942-A1F1-DE4F-81B9-C85B795BD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5336FD10-3593-9A43-9EAD-AC39B358F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3073DEB6-1EFD-F344-A406-C17EF0B368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BB97C-21B3-B04E-8B66-17429DA4143B}" type="datetimeFigureOut">
              <a:rPr lang="es-MX" smtClean="0"/>
              <a:t>22/02/2022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0255C826-4AB6-B34C-B7CF-0A743B96D3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4353F8CD-DBEB-B94A-9D6E-3754905F2C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368F71-281D-5A4E-AD50-4B946FA3A1F3}" type="slidenum">
              <a:rPr lang="es-MX" smtClean="0"/>
              <a:t>‹#›</a:t>
            </a:fld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="" xmlns:a16="http://schemas.microsoft.com/office/drawing/2014/main" id="{7BB3D801-4779-F940-B262-C5CE0E1241F2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BA00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350"/>
          </a:p>
        </p:txBody>
      </p:sp>
      <p:pic>
        <p:nvPicPr>
          <p:cNvPr id="11" name="Imagen 10">
            <a:extLst>
              <a:ext uri="{FF2B5EF4-FFF2-40B4-BE49-F238E27FC236}">
                <a16:creationId xmlns="" xmlns:a16="http://schemas.microsoft.com/office/drawing/2014/main" id="{00AC54E8-AEE3-1E4D-AAC9-A52A77E6F3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6736" y="681040"/>
            <a:ext cx="2706211" cy="4647029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="" xmlns:a16="http://schemas.microsoft.com/office/drawing/2014/main" id="{C4CDB564-7083-284D-AF18-09D9C27622B5}"/>
              </a:ext>
            </a:extLst>
          </p:cNvPr>
          <p:cNvSpPr/>
          <p:nvPr userDrawn="1"/>
        </p:nvSpPr>
        <p:spPr>
          <a:xfrm>
            <a:off x="194153" y="6463804"/>
            <a:ext cx="3951375" cy="213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s-MX" sz="788">
                <a:solidFill>
                  <a:schemeClr val="bg1"/>
                </a:solidFill>
              </a:rPr>
              <a:t>©2020-2021 All rights reserved. Unauthorized distribution prohibited.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="" xmlns:a16="http://schemas.microsoft.com/office/drawing/2014/main" id="{3D32D1A3-2E4A-5542-8111-17A0EC2E70A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80368" y="617762"/>
            <a:ext cx="2706211" cy="52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1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504" r:id="rId1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6D1D6"/>
            </a:gs>
            <a:gs pos="100000">
              <a:srgbClr val="BBC0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>
            <a:extLst>
              <a:ext uri="{FF2B5EF4-FFF2-40B4-BE49-F238E27FC236}">
                <a16:creationId xmlns="" xmlns:a16="http://schemas.microsoft.com/office/drawing/2014/main" id="{A17769A1-86B4-4A76-9A5B-24BE3674593F}"/>
              </a:ext>
            </a:extLst>
          </p:cNvPr>
          <p:cNvGrpSpPr>
            <a:grpSpLocks/>
          </p:cNvGrpSpPr>
          <p:nvPr/>
        </p:nvGrpSpPr>
        <p:grpSpPr bwMode="auto">
          <a:xfrm>
            <a:off x="0" y="742950"/>
            <a:ext cx="9132888" cy="152400"/>
            <a:chOff x="0" y="468"/>
            <a:chExt cx="5753" cy="96"/>
          </a:xfrm>
        </p:grpSpPr>
        <p:sp>
          <p:nvSpPr>
            <p:cNvPr id="1030" name="Rectangle 3">
              <a:extLst>
                <a:ext uri="{FF2B5EF4-FFF2-40B4-BE49-F238E27FC236}">
                  <a16:creationId xmlns="" xmlns:a16="http://schemas.microsoft.com/office/drawing/2014/main" id="{E13B1269-0286-46CD-823F-3527F3110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68"/>
              <a:ext cx="5753" cy="47"/>
            </a:xfrm>
            <a:prstGeom prst="rect">
              <a:avLst/>
            </a:prstGeom>
            <a:gradFill rotWithShape="0">
              <a:gsLst>
                <a:gs pos="0">
                  <a:srgbClr val="6E0040"/>
                </a:gs>
                <a:gs pos="50000">
                  <a:srgbClr val="DC0081"/>
                </a:gs>
                <a:gs pos="100000">
                  <a:srgbClr val="6E004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srgbClr val="0076A8"/>
                </a:solidFill>
              </a:endParaRPr>
            </a:p>
          </p:txBody>
        </p:sp>
        <p:sp>
          <p:nvSpPr>
            <p:cNvPr id="1031" name="Rectangle 4">
              <a:extLst>
                <a:ext uri="{FF2B5EF4-FFF2-40B4-BE49-F238E27FC236}">
                  <a16:creationId xmlns="" xmlns:a16="http://schemas.microsoft.com/office/drawing/2014/main" id="{55319C7E-6A0D-49F3-8505-2A27340B23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40"/>
              <a:ext cx="5753" cy="24"/>
            </a:xfrm>
            <a:prstGeom prst="rect">
              <a:avLst/>
            </a:prstGeom>
            <a:gradFill rotWithShape="0">
              <a:gsLst>
                <a:gs pos="0">
                  <a:srgbClr val="005275"/>
                </a:gs>
                <a:gs pos="50000">
                  <a:srgbClr val="0076A8"/>
                </a:gs>
                <a:gs pos="100000">
                  <a:srgbClr val="005275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srgbClr val="0076A8"/>
                </a:solidFill>
              </a:endParaRPr>
            </a:p>
          </p:txBody>
        </p:sp>
      </p:grpSp>
      <p:sp>
        <p:nvSpPr>
          <p:cNvPr id="1027" name="Rectangle 5">
            <a:extLst>
              <a:ext uri="{FF2B5EF4-FFF2-40B4-BE49-F238E27FC236}">
                <a16:creationId xmlns="" xmlns:a16="http://schemas.microsoft.com/office/drawing/2014/main" id="{282916B3-E0A5-4E71-A300-CC0BE02C71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"/>
            <a:ext cx="906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6">
            <a:extLst>
              <a:ext uri="{FF2B5EF4-FFF2-40B4-BE49-F238E27FC236}">
                <a16:creationId xmlns="" xmlns:a16="http://schemas.microsoft.com/office/drawing/2014/main" id="{251F5567-F3AE-46AA-AF47-F35413C671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066800"/>
            <a:ext cx="89916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2053" name="Text Box 7">
            <a:extLst>
              <a:ext uri="{FF2B5EF4-FFF2-40B4-BE49-F238E27FC236}">
                <a16:creationId xmlns="" xmlns:a16="http://schemas.microsoft.com/office/drawing/2014/main" id="{89B3FB83-620C-41D2-B215-96A05F07B37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06864" y="6583364"/>
            <a:ext cx="93027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900">
                <a:solidFill>
                  <a:srgbClr val="FFFFFF"/>
                </a:solidFill>
              </a:rPr>
              <a:t>Slide </a:t>
            </a:r>
            <a:fld id="{16715536-D5F3-4ABE-AFE9-14834639EC1D}" type="slidenum">
              <a:rPr lang="en-US" altLang="en-US" sz="900">
                <a:solidFill>
                  <a:srgbClr val="FFFFFF"/>
                </a:solidFill>
              </a:rPr>
              <a:pPr>
                <a:spcBef>
                  <a:spcPct val="50000"/>
                </a:spcBef>
              </a:pPr>
              <a:t>‹#›</a:t>
            </a:fld>
            <a:endParaRPr lang="en-US" altLang="en-US" sz="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09814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8506" r:id="rId1"/>
    <p:sldLayoutId id="2147488507" r:id="rId2"/>
    <p:sldLayoutId id="2147488508" r:id="rId3"/>
    <p:sldLayoutId id="2147488509" r:id="rId4"/>
    <p:sldLayoutId id="2147488510" r:id="rId5"/>
    <p:sldLayoutId id="2147488511" r:id="rId6"/>
    <p:sldLayoutId id="2147488512" r:id="rId7"/>
    <p:sldLayoutId id="2147488513" r:id="rId8"/>
    <p:sldLayoutId id="2147488514" r:id="rId9"/>
    <p:sldLayoutId id="2147488515" r:id="rId10"/>
    <p:sldLayoutId id="2147488516" r:id="rId11"/>
    <p:sldLayoutId id="2147488517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66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66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66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66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66"/>
          </a:solidFill>
          <a:latin typeface="Arial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66"/>
          </a:solidFill>
          <a:latin typeface="Arial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66"/>
          </a:solidFill>
          <a:latin typeface="Arial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66"/>
          </a:solidFill>
          <a:latin typeface="Arial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FFFF66"/>
          </a:solidFill>
          <a:latin typeface="Arial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rgbClr val="0073A6"/>
        </a:buClr>
        <a:buSzPct val="65000"/>
        <a:buFont typeface="Monotype Sorts" pitchFamily="2" charset="2"/>
        <a:buChar char="l"/>
        <a:defRPr sz="2100">
          <a:solidFill>
            <a:srgbClr val="FFFFFF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100000"/>
        <a:buChar char="–"/>
        <a:defRPr sz="1800">
          <a:solidFill>
            <a:srgbClr val="FFFFFF"/>
          </a:solidFill>
          <a:latin typeface="+mn-lt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Char char="»"/>
        <a:defRPr sz="1500">
          <a:solidFill>
            <a:srgbClr val="FFFFFF"/>
          </a:solidFill>
          <a:latin typeface="+mn-lt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Times New Roman" pitchFamily="18" charset="0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Times New Roman" pitchFamily="18" charset="0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Times New Roman" pitchFamily="18" charset="0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Times New Roman" pitchFamily="18" charset="0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Times New Roman" pitchFamily="18" charset="0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6D1D6"/>
            </a:gs>
            <a:gs pos="100000">
              <a:srgbClr val="BBC0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2">
            <a:extLst>
              <a:ext uri="{FF2B5EF4-FFF2-40B4-BE49-F238E27FC236}">
                <a16:creationId xmlns="" xmlns:a16="http://schemas.microsoft.com/office/drawing/2014/main" id="{5D0D31F2-BB35-4620-80DA-A2616B598CA3}"/>
              </a:ext>
            </a:extLst>
          </p:cNvPr>
          <p:cNvGrpSpPr>
            <a:grpSpLocks/>
          </p:cNvGrpSpPr>
          <p:nvPr/>
        </p:nvGrpSpPr>
        <p:grpSpPr bwMode="auto">
          <a:xfrm>
            <a:off x="0" y="742950"/>
            <a:ext cx="9132888" cy="152400"/>
            <a:chOff x="0" y="468"/>
            <a:chExt cx="5753" cy="96"/>
          </a:xfrm>
        </p:grpSpPr>
        <p:sp>
          <p:nvSpPr>
            <p:cNvPr id="1030" name="Rectangle 3">
              <a:extLst>
                <a:ext uri="{FF2B5EF4-FFF2-40B4-BE49-F238E27FC236}">
                  <a16:creationId xmlns="" xmlns:a16="http://schemas.microsoft.com/office/drawing/2014/main" id="{4593E8CE-0B5B-49D8-A63B-D554840F2D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68"/>
              <a:ext cx="5753" cy="47"/>
            </a:xfrm>
            <a:prstGeom prst="rect">
              <a:avLst/>
            </a:prstGeom>
            <a:gradFill rotWithShape="0">
              <a:gsLst>
                <a:gs pos="0">
                  <a:srgbClr val="6E0040"/>
                </a:gs>
                <a:gs pos="50000">
                  <a:srgbClr val="DC0081"/>
                </a:gs>
                <a:gs pos="100000">
                  <a:srgbClr val="6E004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solidFill>
                  <a:srgbClr val="0076A8"/>
                </a:solidFill>
              </a:endParaRPr>
            </a:p>
          </p:txBody>
        </p:sp>
        <p:sp>
          <p:nvSpPr>
            <p:cNvPr id="1031" name="Rectangle 4">
              <a:extLst>
                <a:ext uri="{FF2B5EF4-FFF2-40B4-BE49-F238E27FC236}">
                  <a16:creationId xmlns="" xmlns:a16="http://schemas.microsoft.com/office/drawing/2014/main" id="{9A29DAE5-ED3E-4B30-B992-CC9BEF0C3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40"/>
              <a:ext cx="5753" cy="24"/>
            </a:xfrm>
            <a:prstGeom prst="rect">
              <a:avLst/>
            </a:prstGeom>
            <a:gradFill rotWithShape="0">
              <a:gsLst>
                <a:gs pos="0">
                  <a:srgbClr val="005275"/>
                </a:gs>
                <a:gs pos="50000">
                  <a:srgbClr val="0076A8"/>
                </a:gs>
                <a:gs pos="100000">
                  <a:srgbClr val="005275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solidFill>
                  <a:srgbClr val="0076A8"/>
                </a:solidFill>
              </a:endParaRPr>
            </a:p>
          </p:txBody>
        </p:sp>
      </p:grpSp>
      <p:sp>
        <p:nvSpPr>
          <p:cNvPr id="3075" name="Rectangle 5">
            <a:extLst>
              <a:ext uri="{FF2B5EF4-FFF2-40B4-BE49-F238E27FC236}">
                <a16:creationId xmlns="" xmlns:a16="http://schemas.microsoft.com/office/drawing/2014/main" id="{91AC63F1-04DC-41E2-8AB9-72EF96F93C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"/>
            <a:ext cx="9067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6" name="Rectangle 6">
            <a:extLst>
              <a:ext uri="{FF2B5EF4-FFF2-40B4-BE49-F238E27FC236}">
                <a16:creationId xmlns="" xmlns:a16="http://schemas.microsoft.com/office/drawing/2014/main" id="{E5B23C79-8111-4B43-B1A6-7CA5913FE7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066800"/>
            <a:ext cx="8991600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029" name="Text Box 7">
            <a:extLst>
              <a:ext uri="{FF2B5EF4-FFF2-40B4-BE49-F238E27FC236}">
                <a16:creationId xmlns="" xmlns:a16="http://schemas.microsoft.com/office/drawing/2014/main" id="{366A1C92-7D91-41B2-B135-10E66141AB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6863" y="6583363"/>
            <a:ext cx="9302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200">
                <a:solidFill>
                  <a:srgbClr val="FFFFFF"/>
                </a:solidFill>
              </a:rPr>
              <a:t>Slide I.</a:t>
            </a:r>
            <a:fld id="{66C96740-4BD5-4AC0-9F00-11146C754004}" type="slidenum">
              <a:rPr lang="en-US" altLang="en-US" sz="1200">
                <a:solidFill>
                  <a:srgbClr val="FFFFFF"/>
                </a:solidFill>
              </a:rPr>
              <a:pPr>
                <a:spcBef>
                  <a:spcPct val="50000"/>
                </a:spcBef>
              </a:pPr>
              <a:t>‹#›</a:t>
            </a:fld>
            <a:endParaRPr lang="en-US" altLang="en-US" sz="1200">
              <a:solidFill>
                <a:srgbClr val="FFFFFF"/>
              </a:solidFill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8307" r:id="rId1"/>
    <p:sldLayoutId id="2147488308" r:id="rId2"/>
    <p:sldLayoutId id="2147488309" r:id="rId3"/>
    <p:sldLayoutId id="2147488310" r:id="rId4"/>
    <p:sldLayoutId id="2147488311" r:id="rId5"/>
    <p:sldLayoutId id="2147488312" r:id="rId6"/>
    <p:sldLayoutId id="2147488313" r:id="rId7"/>
    <p:sldLayoutId id="2147488314" r:id="rId8"/>
    <p:sldLayoutId id="2147488315" r:id="rId9"/>
    <p:sldLayoutId id="2147488316" r:id="rId10"/>
    <p:sldLayoutId id="2147488317" r:id="rId11"/>
    <p:sldLayoutId id="214748831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66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66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66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66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66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66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66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66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66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73A6"/>
        </a:buClr>
        <a:buSzPct val="65000"/>
        <a:buFont typeface="Monotype Sorts"/>
        <a:buChar char="l"/>
        <a:defRPr sz="28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100000"/>
        <a:buChar char="–"/>
        <a:defRPr sz="2400">
          <a:solidFill>
            <a:srgbClr val="FFFFFF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Char char="»"/>
        <a:defRPr sz="2000">
          <a:solidFill>
            <a:srgbClr val="FFFFFF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="" xmlns:a16="http://schemas.microsoft.com/office/drawing/2014/main" id="{C624C39A-A349-48B5-A6E7-B978A7C5F4AC}"/>
              </a:ext>
            </a:extLst>
          </p:cNvPr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black"/>
              </a:solidFill>
              <a:latin typeface="Lucida Sans Unicode"/>
            </a:endParaRPr>
          </a:p>
        </p:txBody>
      </p:sp>
      <p:sp>
        <p:nvSpPr>
          <p:cNvPr id="4099" name="Freeform 11">
            <a:extLst>
              <a:ext uri="{FF2B5EF4-FFF2-40B4-BE49-F238E27FC236}">
                <a16:creationId xmlns="" xmlns:a16="http://schemas.microsoft.com/office/drawing/2014/main" id="{AAD23149-675E-4ECE-BF86-5A0320503311}"/>
              </a:ext>
            </a:extLst>
          </p:cNvPr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/>
            <a:gdLst>
              <a:gd name="T0" fmla="*/ 0 w 5591"/>
              <a:gd name="T1" fmla="*/ 0 h 588"/>
              <a:gd name="T2" fmla="*/ 2147483646 w 5591"/>
              <a:gd name="T3" fmla="*/ 0 h 588"/>
              <a:gd name="T4" fmla="*/ 2147483646 w 5591"/>
              <a:gd name="T5" fmla="*/ 2147483646 h 588"/>
              <a:gd name="T6" fmla="*/ 2147483646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Right Triangle 13">
            <a:extLst>
              <a:ext uri="{FF2B5EF4-FFF2-40B4-BE49-F238E27FC236}">
                <a16:creationId xmlns="" xmlns:a16="http://schemas.microsoft.com/office/drawing/2014/main" id="{CE493644-6154-4170-B636-425757B564E7}"/>
              </a:ext>
            </a:extLst>
          </p:cNvPr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B31D0138-0B30-4289-B593-2090EC9FD954}"/>
              </a:ext>
            </a:extLst>
          </p:cNvPr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>
            <a:extLst>
              <a:ext uri="{FF2B5EF4-FFF2-40B4-BE49-F238E27FC236}">
                <a16:creationId xmlns="" xmlns:a16="http://schemas.microsoft.com/office/drawing/2014/main" id="{DEC6E406-1A43-4FBF-9449-49BA87D48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105" name="Text Placeholder 29">
            <a:extLst>
              <a:ext uri="{FF2B5EF4-FFF2-40B4-BE49-F238E27FC236}">
                <a16:creationId xmlns="" xmlns:a16="http://schemas.microsoft.com/office/drawing/2014/main" id="{074019C3-7527-460D-9162-B91DF15567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="" xmlns:a16="http://schemas.microsoft.com/office/drawing/2014/main" id="{3D0A850C-EE4D-445A-BDF6-C8DA3F1AB6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prstClr val="black"/>
                </a:solidFill>
                <a:latin typeface="+mn-lt"/>
              </a:defRPr>
            </a:lvl1pPr>
            <a:extLst/>
          </a:lstStyle>
          <a:p>
            <a:pPr>
              <a:defRPr/>
            </a:pPr>
            <a:fld id="{32C693FC-D319-4D26-8B1B-C94F27EC04DB}" type="datetimeFigureOut">
              <a:rPr lang="en-US"/>
              <a:pPr>
                <a:defRPr/>
              </a:pPr>
              <a:t>2/22/22</a:t>
            </a:fld>
            <a:endParaRPr lang="en-US"/>
          </a:p>
        </p:txBody>
      </p:sp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DBF46B6F-3A2A-4608-9DAF-21C0B7F936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prstClr val="black"/>
                </a:solidFill>
                <a:latin typeface="+mn-lt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="" xmlns:a16="http://schemas.microsoft.com/office/drawing/2014/main" id="{CDE5A833-67DC-490F-AD68-F316F1051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rgbClr val="000000"/>
                </a:solidFill>
                <a:latin typeface="Lucida Sans Unicode" panose="020B0602030504020204" pitchFamily="34" charset="0"/>
              </a:defRPr>
            </a:lvl1pPr>
          </a:lstStyle>
          <a:p>
            <a:fld id="{0B10470C-A5A4-4978-AECE-E65566A818E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440" r:id="rId1"/>
    <p:sldLayoutId id="2147488319" r:id="rId2"/>
    <p:sldLayoutId id="2147488441" r:id="rId3"/>
    <p:sldLayoutId id="2147488442" r:id="rId4"/>
    <p:sldLayoutId id="2147488443" r:id="rId5"/>
    <p:sldLayoutId id="2147488444" r:id="rId6"/>
    <p:sldLayoutId id="2147488320" r:id="rId7"/>
    <p:sldLayoutId id="2147488445" r:id="rId8"/>
    <p:sldLayoutId id="2147488446" r:id="rId9"/>
    <p:sldLayoutId id="2147488321" r:id="rId10"/>
    <p:sldLayoutId id="214748832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anose="05040102010807070707" pitchFamily="18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anose="05020102010507070707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anose="05020102010507070707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anose="05020102010507070707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6D1D6"/>
            </a:gs>
            <a:gs pos="100000">
              <a:srgbClr val="BBC0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2">
            <a:extLst>
              <a:ext uri="{FF2B5EF4-FFF2-40B4-BE49-F238E27FC236}">
                <a16:creationId xmlns="" xmlns:a16="http://schemas.microsoft.com/office/drawing/2014/main" id="{E51D3D38-1F04-42F7-AD03-91F8E437DCEF}"/>
              </a:ext>
            </a:extLst>
          </p:cNvPr>
          <p:cNvGrpSpPr>
            <a:grpSpLocks/>
          </p:cNvGrpSpPr>
          <p:nvPr/>
        </p:nvGrpSpPr>
        <p:grpSpPr bwMode="auto">
          <a:xfrm>
            <a:off x="0" y="742950"/>
            <a:ext cx="9132888" cy="152400"/>
            <a:chOff x="0" y="468"/>
            <a:chExt cx="5753" cy="96"/>
          </a:xfrm>
        </p:grpSpPr>
        <p:sp>
          <p:nvSpPr>
            <p:cNvPr id="2054" name="Rectangle 3">
              <a:extLst>
                <a:ext uri="{FF2B5EF4-FFF2-40B4-BE49-F238E27FC236}">
                  <a16:creationId xmlns="" xmlns:a16="http://schemas.microsoft.com/office/drawing/2014/main" id="{AF7B812C-EE3E-432A-B7B9-9D8C56AD5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68"/>
              <a:ext cx="5753" cy="47"/>
            </a:xfrm>
            <a:prstGeom prst="rect">
              <a:avLst/>
            </a:prstGeom>
            <a:gradFill rotWithShape="0">
              <a:gsLst>
                <a:gs pos="0">
                  <a:srgbClr val="6E0040"/>
                </a:gs>
                <a:gs pos="50000">
                  <a:srgbClr val="DC0081"/>
                </a:gs>
                <a:gs pos="100000">
                  <a:srgbClr val="6E004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solidFill>
                  <a:srgbClr val="0076A8"/>
                </a:solidFill>
              </a:endParaRPr>
            </a:p>
          </p:txBody>
        </p:sp>
        <p:sp>
          <p:nvSpPr>
            <p:cNvPr id="2055" name="Rectangle 4">
              <a:extLst>
                <a:ext uri="{FF2B5EF4-FFF2-40B4-BE49-F238E27FC236}">
                  <a16:creationId xmlns="" xmlns:a16="http://schemas.microsoft.com/office/drawing/2014/main" id="{3DC6ED14-8107-4B43-8305-2CE2381E2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40"/>
              <a:ext cx="5753" cy="24"/>
            </a:xfrm>
            <a:prstGeom prst="rect">
              <a:avLst/>
            </a:prstGeom>
            <a:gradFill rotWithShape="0">
              <a:gsLst>
                <a:gs pos="0">
                  <a:srgbClr val="005275"/>
                </a:gs>
                <a:gs pos="50000">
                  <a:srgbClr val="0076A8"/>
                </a:gs>
                <a:gs pos="100000">
                  <a:srgbClr val="005275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solidFill>
                  <a:srgbClr val="0076A8"/>
                </a:solidFill>
              </a:endParaRPr>
            </a:p>
          </p:txBody>
        </p:sp>
      </p:grpSp>
      <p:sp>
        <p:nvSpPr>
          <p:cNvPr id="5123" name="Rectangle 5">
            <a:extLst>
              <a:ext uri="{FF2B5EF4-FFF2-40B4-BE49-F238E27FC236}">
                <a16:creationId xmlns="" xmlns:a16="http://schemas.microsoft.com/office/drawing/2014/main" id="{0C3762B3-979F-43A2-9CBD-690E6BB2C3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"/>
            <a:ext cx="9067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4" name="Rectangle 6">
            <a:extLst>
              <a:ext uri="{FF2B5EF4-FFF2-40B4-BE49-F238E27FC236}">
                <a16:creationId xmlns="" xmlns:a16="http://schemas.microsoft.com/office/drawing/2014/main" id="{DF23E86F-DA90-40E8-A657-F68A4F52AE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066800"/>
            <a:ext cx="8991600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029" name="Text Box 7">
            <a:extLst>
              <a:ext uri="{FF2B5EF4-FFF2-40B4-BE49-F238E27FC236}">
                <a16:creationId xmlns="" xmlns:a16="http://schemas.microsoft.com/office/drawing/2014/main" id="{14BE019D-7F51-413D-AD17-85A21879DB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6863" y="6583363"/>
            <a:ext cx="9302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200">
                <a:solidFill>
                  <a:srgbClr val="FFFFFF"/>
                </a:solidFill>
              </a:rPr>
              <a:t>Slide I.</a:t>
            </a:r>
            <a:fld id="{3F36D9D2-D1EE-47C0-92A0-5FCDE54C24E8}" type="slidenum">
              <a:rPr lang="en-US" altLang="en-US" sz="1200">
                <a:solidFill>
                  <a:srgbClr val="FFFFFF"/>
                </a:solidFill>
              </a:rPr>
              <a:pPr>
                <a:spcBef>
                  <a:spcPct val="50000"/>
                </a:spcBef>
              </a:pPr>
              <a:t>‹#›</a:t>
            </a:fld>
            <a:endParaRPr lang="en-US" altLang="en-US" sz="1200">
              <a:solidFill>
                <a:srgbClr val="FFFFFF"/>
              </a:solidFill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8323" r:id="rId1"/>
    <p:sldLayoutId id="2147488324" r:id="rId2"/>
    <p:sldLayoutId id="2147488325" r:id="rId3"/>
    <p:sldLayoutId id="2147488326" r:id="rId4"/>
    <p:sldLayoutId id="2147488327" r:id="rId5"/>
    <p:sldLayoutId id="2147488328" r:id="rId6"/>
    <p:sldLayoutId id="2147488329" r:id="rId7"/>
    <p:sldLayoutId id="2147488330" r:id="rId8"/>
    <p:sldLayoutId id="2147488331" r:id="rId9"/>
    <p:sldLayoutId id="2147488332" r:id="rId10"/>
    <p:sldLayoutId id="214748833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66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66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66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66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66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66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66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66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66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73A6"/>
        </a:buClr>
        <a:buSzPct val="65000"/>
        <a:buFont typeface="Monotype Sorts"/>
        <a:buChar char="l"/>
        <a:defRPr sz="28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100000"/>
        <a:buChar char="–"/>
        <a:defRPr sz="2400">
          <a:solidFill>
            <a:srgbClr val="FFFFFF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Char char="»"/>
        <a:defRPr sz="2000">
          <a:solidFill>
            <a:srgbClr val="FFFFFF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>
            <a:extLst>
              <a:ext uri="{FF2B5EF4-FFF2-40B4-BE49-F238E27FC236}">
                <a16:creationId xmlns="" xmlns:a16="http://schemas.microsoft.com/office/drawing/2014/main" id="{53187970-F85B-406F-937E-8E11D16D4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147" name="Text Placeholder 12">
            <a:extLst>
              <a:ext uri="{FF2B5EF4-FFF2-40B4-BE49-F238E27FC236}">
                <a16:creationId xmlns="" xmlns:a16="http://schemas.microsoft.com/office/drawing/2014/main" id="{C24C88C0-C25E-425B-BA22-588544840C3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="" xmlns:a16="http://schemas.microsoft.com/office/drawing/2014/main" id="{560E26B1-EDDE-4883-BF01-2A7D34986B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white">
                    <a:shade val="50000"/>
                  </a:prstClr>
                </a:solidFill>
                <a:latin typeface="Book Antiqua"/>
              </a:defRPr>
            </a:lvl1pPr>
          </a:lstStyle>
          <a:p>
            <a:pPr>
              <a:defRPr/>
            </a:pPr>
            <a:fld id="{C80CBFC9-DB39-4ABA-ACE8-E961D7841E7F}" type="datetimeFigureOut">
              <a:rPr lang="en-US"/>
              <a:pPr>
                <a:defRPr/>
              </a:pPr>
              <a:t>2/22/22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947818E3-2A29-472E-B1B3-CE4FFF3A4D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white">
                    <a:shade val="50000"/>
                  </a:prstClr>
                </a:solidFill>
                <a:latin typeface="Book Antiqu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353B6584-ECD8-48C8-8C72-EADBB3C088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BCBCBC"/>
                </a:solidFill>
                <a:latin typeface="Book Antiqua" panose="02040602050305030304" pitchFamily="18" charset="0"/>
              </a:defRPr>
            </a:lvl1pPr>
          </a:lstStyle>
          <a:p>
            <a:fld id="{287CBFF9-6B2C-4F03-A890-6B381C512D9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8447" r:id="rId1"/>
    <p:sldLayoutId id="2147488448" r:id="rId2"/>
    <p:sldLayoutId id="2147488449" r:id="rId3"/>
    <p:sldLayoutId id="2147488450" r:id="rId4"/>
    <p:sldLayoutId id="2147488451" r:id="rId5"/>
    <p:sldLayoutId id="2147488452" r:id="rId6"/>
    <p:sldLayoutId id="2147488453" r:id="rId7"/>
    <p:sldLayoutId id="2147488454" r:id="rId8"/>
    <p:sldLayoutId id="2147488455" r:id="rId9"/>
    <p:sldLayoutId id="2147488456" r:id="rId10"/>
    <p:sldLayoutId id="214748845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100" b="1" kern="120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" panose="020B0602030504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" panose="020B0602030504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" panose="020B0602030504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" panose="020B0602030504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" panose="020B0602030504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" panose="020B0602030504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" panose="020B0602030504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" panose="020B0602030504020204" pitchFamily="34" charset="0"/>
        </a:defRPr>
      </a:lvl9pPr>
    </p:titleStyle>
    <p:bodyStyle>
      <a:lvl1pPr marL="547688" indent="-411163" algn="l" rtl="0" eaLnBrk="0" fontAlgn="base" hangingPunct="0">
        <a:spcBef>
          <a:spcPct val="20000"/>
        </a:spcBef>
        <a:spcAft>
          <a:spcPct val="0"/>
        </a:spcAft>
        <a:buClr>
          <a:srgbClr val="F9F9F9"/>
        </a:buClr>
        <a:buSzPct val="65000"/>
        <a:buFont typeface="Wingdings 2" panose="05020102010507070707" pitchFamily="18" charset="2"/>
        <a:buChar char="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363" indent="-28257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 2" panose="05020102010507070707" pitchFamily="18" charset="2"/>
        <a:buChar char="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475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anose="05000000000000000000" pitchFamily="2" charset="2"/>
        <a:buChar char="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2550" indent="-18256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Font typeface="Wingdings 3" panose="05040102010807070707" pitchFamily="18" charset="2"/>
        <a:buChar char="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4638" indent="-18256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 2" panose="05020102010507070707" pitchFamily="18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="" xmlns:a16="http://schemas.microsoft.com/office/drawing/2014/main" id="{0A17D7BC-7E2E-426C-9F81-14C83A6CD1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8013"/>
            <a:ext cx="7772400" cy="1144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296" tIns="41148" rIns="82296" bIns="4114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="" xmlns:a16="http://schemas.microsoft.com/office/drawing/2014/main" id="{3C1D433C-4BFB-40DF-A773-33EABB7A2E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79613"/>
            <a:ext cx="7772400" cy="411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="" xmlns:a16="http://schemas.microsoft.com/office/drawing/2014/main" id="{C78F4D9C-4AF0-4AD9-AE56-CAB3F26CE9A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6588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="" xmlns:a16="http://schemas.microsoft.com/office/drawing/2014/main" id="{B0FEC626-609A-40E7-B003-34918A5E0C8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2613" y="6248400"/>
            <a:ext cx="2898775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300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="" xmlns:a16="http://schemas.microsoft.com/office/drawing/2014/main" id="{3AAFE935-DC47-406A-AE8B-33CB0C257F1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1613" y="6248400"/>
            <a:ext cx="1908175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18634224-CD06-4072-A46F-257F9531B2E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458" r:id="rId1"/>
    <p:sldLayoutId id="2147488459" r:id="rId2"/>
    <p:sldLayoutId id="2147488460" r:id="rId3"/>
    <p:sldLayoutId id="2147488461" r:id="rId4"/>
    <p:sldLayoutId id="2147488462" r:id="rId5"/>
    <p:sldLayoutId id="2147488463" r:id="rId6"/>
    <p:sldLayoutId id="2147488464" r:id="rId7"/>
    <p:sldLayoutId id="2147488465" r:id="rId8"/>
    <p:sldLayoutId id="2147488466" r:id="rId9"/>
    <p:sldLayoutId id="2147488467" r:id="rId10"/>
    <p:sldLayoutId id="214748846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5pPr>
      <a:lvl6pPr marL="41148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6pPr>
      <a:lvl7pPr marL="82296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7pPr>
      <a:lvl8pPr marL="123444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8pPr>
      <a:lvl9pPr marL="164592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9pPr>
    </p:titleStyle>
    <p:bodyStyle>
      <a:lvl1pPr marL="307975" indent="-307975" algn="l" rtl="0" eaLnBrk="0" fontAlgn="base" hangingPunct="0">
        <a:spcBef>
          <a:spcPct val="20000"/>
        </a:spcBef>
        <a:spcAft>
          <a:spcPct val="0"/>
        </a:spcAft>
        <a:buChar char="•"/>
        <a:defRPr sz="2900">
          <a:solidFill>
            <a:schemeClr val="tx1"/>
          </a:solidFill>
          <a:latin typeface="+mn-lt"/>
          <a:ea typeface="+mn-ea"/>
          <a:cs typeface="+mn-cs"/>
        </a:defRPr>
      </a:lvl1pPr>
      <a:lvl2pPr marL="668338" indent="-257175" algn="l" rtl="0" eaLnBrk="0" fontAlgn="base" hangingPunct="0">
        <a:spcBef>
          <a:spcPct val="20000"/>
        </a:spcBef>
        <a:spcAft>
          <a:spcPct val="0"/>
        </a:spcAft>
        <a:buChar char="–"/>
        <a:defRPr sz="2500">
          <a:solidFill>
            <a:schemeClr val="tx1"/>
          </a:solidFill>
          <a:latin typeface="+mn-lt"/>
        </a:defRPr>
      </a:lvl2pPr>
      <a:lvl3pPr marL="1028700" indent="-204788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</a:defRPr>
      </a:lvl3pPr>
      <a:lvl4pPr marL="1439863" indent="-204788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1851025" indent="-204788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263140" indent="-205740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</a:defRPr>
      </a:lvl6pPr>
      <a:lvl7pPr marL="2674620" indent="-205740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</a:defRPr>
      </a:lvl7pPr>
      <a:lvl8pPr marL="3086100" indent="-205740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</a:defRPr>
      </a:lvl8pPr>
      <a:lvl9pPr marL="3497580" indent="-205740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82296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Placeholder 1">
            <a:extLst>
              <a:ext uri="{FF2B5EF4-FFF2-40B4-BE49-F238E27FC236}">
                <a16:creationId xmlns="" xmlns:a16="http://schemas.microsoft.com/office/drawing/2014/main" id="{3674AE11-3727-4D4A-A0DD-0DF3AF3C016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8195" name="Text Placeholder 2">
            <a:extLst>
              <a:ext uri="{FF2B5EF4-FFF2-40B4-BE49-F238E27FC236}">
                <a16:creationId xmlns="" xmlns:a16="http://schemas.microsoft.com/office/drawing/2014/main" id="{3A0BBC02-05BF-4C92-ADFE-9FBD2664774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9A59D0B-C8F1-4344-8BBF-2A7357F7F6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51EA8BD2-46BB-45C3-AC80-755A9C298447}" type="datetimeFigureOut">
              <a:rPr lang="en-US"/>
              <a:pPr>
                <a:defRPr/>
              </a:pPr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AFD0FCA-C0D3-4468-A391-1C42C4F848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80B953A-14C6-4B0C-9059-2738A165C3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0D1E6B08-B7FC-4A1B-8271-97880972E03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469" r:id="rId1"/>
    <p:sldLayoutId id="2147488470" r:id="rId2"/>
    <p:sldLayoutId id="2147488471" r:id="rId3"/>
    <p:sldLayoutId id="2147488472" r:id="rId4"/>
    <p:sldLayoutId id="2147488473" r:id="rId5"/>
    <p:sldLayoutId id="2147488474" r:id="rId6"/>
    <p:sldLayoutId id="2147488475" r:id="rId7"/>
    <p:sldLayoutId id="2147488476" r:id="rId8"/>
    <p:sldLayoutId id="2147488477" r:id="rId9"/>
    <p:sldLayoutId id="2147488478" r:id="rId10"/>
    <p:sldLayoutId id="214748847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Placeholder 1">
            <a:extLst>
              <a:ext uri="{FF2B5EF4-FFF2-40B4-BE49-F238E27FC236}">
                <a16:creationId xmlns="" xmlns:a16="http://schemas.microsoft.com/office/drawing/2014/main" id="{2BD6E3BB-5B35-455C-AC35-FDA905795B8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9219" name="Text Placeholder 2">
            <a:extLst>
              <a:ext uri="{FF2B5EF4-FFF2-40B4-BE49-F238E27FC236}">
                <a16:creationId xmlns="" xmlns:a16="http://schemas.microsoft.com/office/drawing/2014/main" id="{D1E463A8-80B1-404C-BE91-A9356A0AA7D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F653721-B20B-4263-B704-EA489F1E4B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2A26BA6-4C92-42DE-BEE5-C7F328CC6F37}" type="datetimeFigureOut">
              <a:rPr lang="en-US"/>
              <a:pPr>
                <a:defRPr/>
              </a:pPr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451492D-1098-4F22-B26D-FEC5BB6DB8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38129C-27D6-4CC0-BD2C-143F87B0ED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fld id="{0585E6B4-A409-4CA2-A4CC-74A07A90A58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480" r:id="rId1"/>
    <p:sldLayoutId id="2147488481" r:id="rId2"/>
    <p:sldLayoutId id="2147488482" r:id="rId3"/>
    <p:sldLayoutId id="2147488483" r:id="rId4"/>
    <p:sldLayoutId id="2147488484" r:id="rId5"/>
    <p:sldLayoutId id="2147488485" r:id="rId6"/>
    <p:sldLayoutId id="2147488486" r:id="rId7"/>
    <p:sldLayoutId id="2147488487" r:id="rId8"/>
    <p:sldLayoutId id="2147488488" r:id="rId9"/>
    <p:sldLayoutId id="2147488489" r:id="rId10"/>
    <p:sldLayoutId id="214748849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17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17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17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17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17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3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3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18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9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msdn.microsoft.com/en-us/library/ms972337.aspx" TargetMode="External"/><Relationship Id="rId1" Type="http://schemas.openxmlformats.org/officeDocument/2006/relationships/slideLayout" Target="../slideLayouts/slideLayout19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1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9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72.png"/><Relationship Id="rId4" Type="http://schemas.openxmlformats.org/officeDocument/2006/relationships/image" Target="../media/image7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www.python.org/download/releases/2.7.8/" TargetMode="External"/><Relationship Id="rId1" Type="http://schemas.openxmlformats.org/officeDocument/2006/relationships/slideLayout" Target="../slideLayouts/slideLayout8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://www.jetbrains.com/pycharm/download/" TargetMode="External"/><Relationship Id="rId1" Type="http://schemas.openxmlformats.org/officeDocument/2006/relationships/slideLayout" Target="../slideLayouts/slideLayout8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0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0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5.xml"/><Relationship Id="rId4" Type="http://schemas.openxmlformats.org/officeDocument/2006/relationships/image" Target="../media/image89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5.xml"/><Relationship Id="rId4" Type="http://schemas.openxmlformats.org/officeDocument/2006/relationships/image" Target="../media/image23.w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1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1.xml"/><Relationship Id="rId4" Type="http://schemas.openxmlformats.org/officeDocument/2006/relationships/hyperlink" Target="http://www.zend.com/en/products/studio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17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2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29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3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3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4.xml"/><Relationship Id="rId4" Type="http://schemas.openxmlformats.org/officeDocument/2006/relationships/image" Target="../media/image11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405FA3D-71E2-A24D-AAC8-0DE00F49C0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0417" y="2341585"/>
            <a:ext cx="4140635" cy="1698373"/>
          </a:xfrm>
        </p:spPr>
        <p:txBody>
          <a:bodyPr/>
          <a:lstStyle/>
          <a:p>
            <a:r>
              <a:rPr lang="es-MX" dirty="0">
                <a:latin typeface="Arial"/>
                <a:cs typeface="Arial"/>
              </a:rPr>
              <a:t>COSC 4351 Spring </a:t>
            </a:r>
            <a:r>
              <a:rPr lang="es-MX" dirty="0" smtClean="0">
                <a:latin typeface="Arial"/>
                <a:cs typeface="Arial"/>
              </a:rPr>
              <a:t>2022</a:t>
            </a:r>
            <a:r>
              <a:rPr lang="es-MX" dirty="0"/>
              <a:t/>
            </a:r>
            <a:br>
              <a:rPr lang="es-MX" dirty="0"/>
            </a:br>
            <a:r>
              <a:rPr lang="es-MX" dirty="0">
                <a:latin typeface="Arial"/>
                <a:cs typeface="Arial"/>
              </a:rPr>
              <a:t/>
            </a:r>
            <a:br>
              <a:rPr lang="es-MX" dirty="0">
                <a:latin typeface="Arial"/>
                <a:cs typeface="Arial"/>
              </a:rPr>
            </a:br>
            <a:r>
              <a:rPr lang="es-MX" dirty="0">
                <a:latin typeface="Arial"/>
                <a:cs typeface="Arial"/>
              </a:rPr>
              <a:t>Software </a:t>
            </a:r>
            <a:r>
              <a:rPr lang="es-MX" dirty="0" err="1">
                <a:latin typeface="Arial"/>
                <a:cs typeface="Arial"/>
              </a:rPr>
              <a:t>Engineering</a:t>
            </a:r>
            <a:r>
              <a:rPr lang="es-MX" dirty="0">
                <a:latin typeface="Arial"/>
                <a:cs typeface="Arial"/>
              </a:rPr>
              <a:t/>
            </a:r>
            <a:br>
              <a:rPr lang="es-MX" dirty="0">
                <a:latin typeface="Arial"/>
                <a:cs typeface="Arial"/>
              </a:rPr>
            </a:br>
            <a:r>
              <a:rPr lang="es-MX" dirty="0">
                <a:latin typeface="Arial"/>
                <a:cs typeface="Arial"/>
              </a:rPr>
              <a:t> </a:t>
            </a:r>
            <a:br>
              <a:rPr lang="es-MX" dirty="0">
                <a:latin typeface="Arial"/>
                <a:cs typeface="Arial"/>
              </a:rPr>
            </a:br>
            <a:r>
              <a:rPr lang="es-MX" dirty="0">
                <a:latin typeface="Arial"/>
                <a:cs typeface="Arial"/>
              </a:rPr>
              <a:t/>
            </a:r>
            <a:br>
              <a:rPr lang="es-MX" dirty="0">
                <a:latin typeface="Arial"/>
                <a:cs typeface="Arial"/>
              </a:rPr>
            </a:br>
            <a:r>
              <a:rPr lang="es-MX" dirty="0">
                <a:latin typeface="Arial"/>
                <a:cs typeface="Arial"/>
              </a:rPr>
              <a:t>M</a:t>
            </a:r>
            <a:r>
              <a:rPr lang="es-MX" dirty="0">
                <a:solidFill>
                  <a:srgbClr val="002060"/>
                </a:solidFill>
                <a:latin typeface="Arial"/>
                <a:cs typeface="Arial"/>
              </a:rPr>
              <a:t> &amp; </a:t>
            </a:r>
            <a:r>
              <a:rPr lang="es-MX" dirty="0">
                <a:latin typeface="Arial"/>
                <a:cs typeface="Arial"/>
              </a:rPr>
              <a:t>W</a:t>
            </a:r>
            <a:r>
              <a:rPr lang="es-MX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lang="es-MX" dirty="0" smtClean="0">
                <a:solidFill>
                  <a:srgbClr val="002060"/>
                </a:solidFill>
                <a:latin typeface="Arial"/>
                <a:cs typeface="Arial"/>
              </a:rPr>
              <a:t>1 </a:t>
            </a:r>
            <a:r>
              <a:rPr lang="es-MX" dirty="0">
                <a:latin typeface="Arial"/>
                <a:cs typeface="Arial"/>
              </a:rPr>
              <a:t>to</a:t>
            </a:r>
            <a:r>
              <a:rPr lang="es-MX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lang="es-MX" dirty="0" smtClean="0">
                <a:solidFill>
                  <a:srgbClr val="002060"/>
                </a:solidFill>
                <a:latin typeface="Arial"/>
                <a:cs typeface="Arial"/>
              </a:rPr>
              <a:t>2:30 </a:t>
            </a:r>
            <a:r>
              <a:rPr lang="es-MX" dirty="0">
                <a:latin typeface="Arial"/>
                <a:cs typeface="Arial"/>
              </a:rPr>
              <a:t/>
            </a:r>
            <a:br>
              <a:rPr lang="es-MX" dirty="0">
                <a:latin typeface="Arial"/>
                <a:cs typeface="Arial"/>
              </a:rPr>
            </a:br>
            <a:r>
              <a:rPr lang="es-MX" dirty="0">
                <a:latin typeface="Arial"/>
                <a:cs typeface="Arial"/>
              </a:rPr>
              <a:t/>
            </a:r>
            <a:br>
              <a:rPr lang="es-MX" dirty="0">
                <a:latin typeface="Arial"/>
                <a:cs typeface="Arial"/>
              </a:rPr>
            </a:br>
            <a:r>
              <a:rPr lang="es-MX" dirty="0">
                <a:latin typeface="Arial"/>
                <a:cs typeface="Arial"/>
              </a:rPr>
              <a:t/>
            </a:r>
            <a:br>
              <a:rPr lang="es-MX" dirty="0">
                <a:latin typeface="Arial"/>
                <a:cs typeface="Arial"/>
              </a:rPr>
            </a:br>
            <a:endParaRPr lang="es-MX" dirty="0">
              <a:solidFill>
                <a:srgbClr val="002060"/>
              </a:solidFill>
              <a:latin typeface="Arial"/>
              <a:cs typeface="Arial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6496098A-CEDC-FD48-A378-9A2591436C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30970" y="4045030"/>
            <a:ext cx="3459532" cy="377135"/>
          </a:xfrm>
        </p:spPr>
        <p:txBody>
          <a:bodyPr vert="horz" lIns="51435" tIns="25718" rIns="51435" bIns="25718" rtlCol="0" anchor="t">
            <a:no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Prof. </a:t>
            </a:r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</a:rPr>
              <a:t>Victoria Hilford</a:t>
            </a:r>
            <a:endParaRPr lang="es-MX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1894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>
            <a:extLst>
              <a:ext uri="{FF2B5EF4-FFF2-40B4-BE49-F238E27FC236}">
                <a16:creationId xmlns="" xmlns:a16="http://schemas.microsoft.com/office/drawing/2014/main" id="{BE9581D0-9462-497C-AB9D-C364410B36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228600"/>
            <a:ext cx="8001000" cy="1104900"/>
          </a:xfrm>
        </p:spPr>
        <p:txBody>
          <a:bodyPr/>
          <a:lstStyle/>
          <a:p>
            <a:r>
              <a:rPr lang="en-US" altLang="en-US"/>
              <a:t>The Three Layers </a:t>
            </a:r>
            <a:r>
              <a:rPr lang="en-US" altLang="en-US" u="sng"/>
              <a:t>(</a:t>
            </a:r>
            <a:r>
              <a:rPr lang="en-US" altLang="en-US" b="1" u="sng">
                <a:solidFill>
                  <a:srgbClr val="7030A0"/>
                </a:solidFill>
              </a:rPr>
              <a:t>M</a:t>
            </a:r>
            <a:r>
              <a:rPr lang="en-US" altLang="en-US" b="1" u="sng">
                <a:solidFill>
                  <a:srgbClr val="FFC000"/>
                </a:solidFill>
              </a:rPr>
              <a:t>V</a:t>
            </a:r>
            <a:r>
              <a:rPr lang="en-US" altLang="en-US" b="1" u="sng">
                <a:solidFill>
                  <a:srgbClr val="FF0000"/>
                </a:solidFill>
              </a:rPr>
              <a:t>C</a:t>
            </a:r>
            <a:r>
              <a:rPr lang="en-US" altLang="en-US" u="sng"/>
              <a:t>)</a:t>
            </a:r>
            <a:endParaRPr lang="en-US" altLang="en-US"/>
          </a:p>
        </p:txBody>
      </p:sp>
      <p:sp>
        <p:nvSpPr>
          <p:cNvPr id="44035" name="Rectangle 3">
            <a:extLst>
              <a:ext uri="{FF2B5EF4-FFF2-40B4-BE49-F238E27FC236}">
                <a16:creationId xmlns="" xmlns:a16="http://schemas.microsoft.com/office/drawing/2014/main" id="{6CF5D0BE-29AE-4F72-99C8-E8669CBBD9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066800"/>
            <a:ext cx="8382000" cy="5257800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en-US" b="1" dirty="0">
                <a:solidFill>
                  <a:schemeClr val="bg1">
                    <a:lumMod val="50000"/>
                  </a:schemeClr>
                </a:solidFill>
              </a:rPr>
              <a:t>Presentation</a:t>
            </a:r>
            <a:r>
              <a:rPr lang="en-US" altLang="en-US" dirty="0">
                <a:solidFill>
                  <a:srgbClr val="0640F8"/>
                </a:solidFill>
              </a:rPr>
              <a:t> tier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dirty="0"/>
              <a:t>Primary </a:t>
            </a:r>
            <a:r>
              <a:rPr lang="en-US" altLang="en-US" dirty="0">
                <a:solidFill>
                  <a:srgbClr val="FF6600"/>
                </a:solidFill>
              </a:rPr>
              <a:t>interface </a:t>
            </a:r>
            <a:r>
              <a:rPr lang="en-US" altLang="en-US" dirty="0"/>
              <a:t>to the </a:t>
            </a:r>
            <a:r>
              <a:rPr lang="en-US" altLang="en-US" b="1" dirty="0">
                <a:solidFill>
                  <a:srgbClr val="FFC000"/>
                </a:solidFill>
              </a:rPr>
              <a:t>User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dirty="0"/>
              <a:t>Needs to adapt to different display devices (PC, PDA, cell phone, voice access?)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US" altLang="en-US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en-US" b="1" dirty="0">
                <a:solidFill>
                  <a:srgbClr val="FF0000"/>
                </a:solidFill>
              </a:rPr>
              <a:t>Middle</a:t>
            </a:r>
            <a:r>
              <a:rPr lang="en-US" altLang="en-US" dirty="0">
                <a:solidFill>
                  <a:srgbClr val="0640F8"/>
                </a:solidFill>
              </a:rPr>
              <a:t> tier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dirty="0"/>
              <a:t>Implements </a:t>
            </a:r>
            <a:r>
              <a:rPr lang="en-US" altLang="en-US" dirty="0">
                <a:solidFill>
                  <a:srgbClr val="FF0000"/>
                </a:solidFill>
              </a:rPr>
              <a:t>business logic </a:t>
            </a:r>
            <a:r>
              <a:rPr lang="en-US" altLang="en-US" dirty="0"/>
              <a:t>(implements complex actions, maintains state between different steps of a workflow)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dirty="0"/>
              <a:t>Accesses different </a:t>
            </a:r>
            <a:r>
              <a:rPr lang="en-US" altLang="en-US" b="1" dirty="0">
                <a:solidFill>
                  <a:srgbClr val="7030A0"/>
                </a:solidFill>
              </a:rPr>
              <a:t>data management systems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US" altLang="en-US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en-US" b="1" dirty="0">
                <a:solidFill>
                  <a:srgbClr val="7030A0"/>
                </a:solidFill>
              </a:rPr>
              <a:t>Data</a:t>
            </a:r>
            <a:r>
              <a:rPr lang="en-US" altLang="en-US" dirty="0">
                <a:solidFill>
                  <a:srgbClr val="0640F8"/>
                </a:solidFill>
              </a:rPr>
              <a:t> management tier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dirty="0"/>
              <a:t>One or more standard </a:t>
            </a:r>
            <a:r>
              <a:rPr lang="en-US" altLang="en-US" b="1" dirty="0">
                <a:solidFill>
                  <a:srgbClr val="7030A0"/>
                </a:solidFill>
              </a:rPr>
              <a:t>Database</a:t>
            </a:r>
            <a:r>
              <a:rPr lang="en-US" altLang="en-US" dirty="0">
                <a:solidFill>
                  <a:srgbClr val="0640F8"/>
                </a:solidFill>
              </a:rPr>
              <a:t> Management Systems</a:t>
            </a:r>
          </a:p>
          <a:p>
            <a:pPr lvl="1">
              <a:lnSpc>
                <a:spcPct val="90000"/>
              </a:lnSpc>
              <a:defRPr/>
            </a:pPr>
            <a:endParaRPr lang="en-US" altLang="en-US" dirty="0"/>
          </a:p>
        </p:txBody>
      </p:sp>
      <p:sp>
        <p:nvSpPr>
          <p:cNvPr id="100356" name="Rectangle 3">
            <a:extLst>
              <a:ext uri="{FF2B5EF4-FFF2-40B4-BE49-F238E27FC236}">
                <a16:creationId xmlns="" xmlns:a16="http://schemas.microsoft.com/office/drawing/2014/main" id="{D801E470-4D62-4472-9939-410DEB205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496050"/>
            <a:ext cx="5595938" cy="2524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="" xmlns:a16="http://schemas.microsoft.com/office/drawing/2014/main" id="{4BF38771-C491-417B-9D75-E919CCDD5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5671344" y="3023394"/>
            <a:ext cx="5972175" cy="973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0358" name="Rectangle 5">
            <a:extLst>
              <a:ext uri="{FF2B5EF4-FFF2-40B4-BE49-F238E27FC236}">
                <a16:creationId xmlns="" xmlns:a16="http://schemas.microsoft.com/office/drawing/2014/main" id="{EAD18F76-A46C-444A-87C5-AA6A20D83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3082925"/>
            <a:ext cx="612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C</a:t>
            </a: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00359" name="Rectangle 6">
            <a:extLst>
              <a:ext uri="{FF2B5EF4-FFF2-40B4-BE49-F238E27FC236}">
                <a16:creationId xmlns="" xmlns:a16="http://schemas.microsoft.com/office/drawing/2014/main" id="{9BF5D1DC-7218-49C5-BB7A-C1A8D411B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8138" y="1066800"/>
            <a:ext cx="612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2400" b="1">
                <a:solidFill>
                  <a:srgbClr val="FFC000"/>
                </a:solidFill>
                <a:latin typeface="Times New Roman" panose="02020603050405020304" pitchFamily="18" charset="0"/>
              </a:rPr>
              <a:t>V</a:t>
            </a: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00360" name="Rectangle 7">
            <a:extLst>
              <a:ext uri="{FF2B5EF4-FFF2-40B4-BE49-F238E27FC236}">
                <a16:creationId xmlns="" xmlns:a16="http://schemas.microsoft.com/office/drawing/2014/main" id="{22C19C49-9696-446F-822E-21DBB9555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5373688"/>
            <a:ext cx="6794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2400" b="1">
                <a:solidFill>
                  <a:srgbClr val="7030A0"/>
                </a:solidFill>
                <a:latin typeface="Times New Roman" panose="02020603050405020304" pitchFamily="18" charset="0"/>
              </a:rPr>
              <a:t>M</a:t>
            </a: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4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4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4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4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4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4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333" t="70001" r="52710" b="21184"/>
          <a:stretch/>
        </p:blipFill>
        <p:spPr>
          <a:xfrm>
            <a:off x="685800" y="0"/>
            <a:ext cx="4683477" cy="8719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93053E3-F3D7-499E-90F2-FBC0DF6B71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00" t="26297" r="38334" b="24814"/>
          <a:stretch/>
        </p:blipFill>
        <p:spPr>
          <a:xfrm>
            <a:off x="1600200" y="972207"/>
            <a:ext cx="5715000" cy="580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6155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2500" t="50000" r="54166" b="33077"/>
          <a:stretch/>
        </p:blipFill>
        <p:spPr>
          <a:xfrm>
            <a:off x="1676400" y="5105400"/>
            <a:ext cx="6553200" cy="1676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27639" t="16667" r="28542" b="61408"/>
          <a:stretch/>
        </p:blipFill>
        <p:spPr>
          <a:xfrm>
            <a:off x="131763" y="2402966"/>
            <a:ext cx="8687615" cy="16356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DCC6B650-1BA8-4702-94E9-080BFAA47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2590802"/>
            <a:ext cx="1219200" cy="1066800"/>
          </a:xfrm>
          <a:prstGeom prst="rect">
            <a:avLst/>
          </a:prstGeom>
          <a:noFill/>
          <a:ln w="762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7574" name="Rectangle 13">
            <a:extLst>
              <a:ext uri="{FF2B5EF4-FFF2-40B4-BE49-F238E27FC236}">
                <a16:creationId xmlns="" xmlns:a16="http://schemas.microsoft.com/office/drawing/2014/main" id="{5248029D-90D5-4205-8467-6D2C5E24ED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066" y="2438400"/>
            <a:ext cx="8596312" cy="1600200"/>
          </a:xfrm>
          <a:prstGeom prst="rect">
            <a:avLst/>
          </a:prstGeom>
          <a:noFill/>
          <a:ln w="762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2639A58C-1707-4165-A6B7-5AC44A38B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9850" y="820161"/>
            <a:ext cx="1447800" cy="1008640"/>
          </a:xfrm>
          <a:prstGeom prst="rect">
            <a:avLst/>
          </a:prstGeom>
          <a:noFill/>
          <a:ln w="762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9" name="Picture 1">
            <a:extLst>
              <a:ext uri="{FF2B5EF4-FFF2-40B4-BE49-F238E27FC236}">
                <a16:creationId xmlns="" xmlns:a16="http://schemas.microsoft.com/office/drawing/2014/main" id="{DEEF17B8-ED5D-400D-9658-D803811C0F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5" t="28455" r="41740" b="65059"/>
          <a:stretch>
            <a:fillRect/>
          </a:stretch>
        </p:blipFill>
        <p:spPr bwMode="auto">
          <a:xfrm>
            <a:off x="131763" y="4292273"/>
            <a:ext cx="4587875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27847" t="65758" r="28333" b="12634"/>
          <a:stretch/>
        </p:blipFill>
        <p:spPr>
          <a:xfrm>
            <a:off x="131764" y="709285"/>
            <a:ext cx="8687614" cy="1600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/>
          <a:srcRect l="24167" t="65384" r="50833" b="25385"/>
          <a:stretch/>
        </p:blipFill>
        <p:spPr>
          <a:xfrm>
            <a:off x="5333999" y="4191002"/>
            <a:ext cx="2687285" cy="662994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="" xmlns:a16="http://schemas.microsoft.com/office/drawing/2014/main" id="{8778844B-16F4-4374-BAA9-A0210C1F8F5F}"/>
              </a:ext>
            </a:extLst>
          </p:cNvPr>
          <p:cNvSpPr>
            <a:spLocks noChangeArrowheads="1"/>
          </p:cNvSpPr>
          <p:nvPr/>
        </p:nvSpPr>
        <p:spPr bwMode="auto">
          <a:xfrm rot="1326760" flipV="1">
            <a:off x="2227433" y="2058045"/>
            <a:ext cx="3708869" cy="236157"/>
          </a:xfrm>
          <a:prstGeom prst="rightArrow">
            <a:avLst>
              <a:gd name="adj1" fmla="val 50000"/>
              <a:gd name="adj2" fmla="val 49913"/>
            </a:avLst>
          </a:prstGeom>
          <a:solidFill>
            <a:schemeClr val="accent1"/>
          </a:solidFill>
          <a:ln w="12700" algn="ctr">
            <a:solidFill>
              <a:schemeClr val="tx1">
                <a:alpha val="54117"/>
              </a:schemeClr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 pitchFamily="2" charset="2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1800">
              <a:solidFill>
                <a:srgbClr val="0076A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  <p:bldP spid="13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27847" t="65758" r="28333" b="13461"/>
          <a:stretch/>
        </p:blipFill>
        <p:spPr>
          <a:xfrm>
            <a:off x="478780" y="722189"/>
            <a:ext cx="8277283" cy="19143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2247" t="59167" r="52753" b="21736"/>
          <a:stretch/>
        </p:blipFill>
        <p:spPr>
          <a:xfrm>
            <a:off x="684112" y="3967213"/>
            <a:ext cx="8297863" cy="22023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28D0B49-3464-47DE-929C-6FBA7A8B96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763" y="0"/>
            <a:ext cx="8859837" cy="40005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From </a:t>
            </a:r>
            <a:r>
              <a:rPr lang="en-US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2:05  </a:t>
            </a:r>
            <a:r>
              <a:rPr lang="en-US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to </a:t>
            </a:r>
            <a:r>
              <a:rPr lang="en-US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2:15 </a:t>
            </a:r>
            <a:r>
              <a:rPr lang="en-US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– </a:t>
            </a:r>
            <a:r>
              <a:rPr lang="en-US" altLang="en-US" sz="20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10 minutes</a:t>
            </a:r>
            <a:r>
              <a:rPr lang="en-US" altLang="en-US" sz="2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</p:txBody>
      </p:sp>
      <p:pic>
        <p:nvPicPr>
          <p:cNvPr id="239622" name="Picture 1">
            <a:extLst>
              <a:ext uri="{FF2B5EF4-FFF2-40B4-BE49-F238E27FC236}">
                <a16:creationId xmlns="" xmlns:a16="http://schemas.microsoft.com/office/drawing/2014/main" id="{FDA6B4A2-9D76-40A4-92C6-F6DCDBCC34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5" t="28455" r="41740" b="65059"/>
          <a:stretch>
            <a:fillRect/>
          </a:stretch>
        </p:blipFill>
        <p:spPr bwMode="auto">
          <a:xfrm>
            <a:off x="47192" y="2993048"/>
            <a:ext cx="4587875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9624" name="Rectangle 7">
            <a:extLst>
              <a:ext uri="{FF2B5EF4-FFF2-40B4-BE49-F238E27FC236}">
                <a16:creationId xmlns="" xmlns:a16="http://schemas.microsoft.com/office/drawing/2014/main" id="{599826BF-A345-4707-88D7-F653224FD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168" y="3962400"/>
            <a:ext cx="8331200" cy="2216020"/>
          </a:xfrm>
          <a:prstGeom prst="rect">
            <a:avLst/>
          </a:prstGeom>
          <a:noFill/>
          <a:ln w="762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Rectangle 6">
            <a:extLst>
              <a:ext uri="{FF2B5EF4-FFF2-40B4-BE49-F238E27FC236}">
                <a16:creationId xmlns="" xmlns:a16="http://schemas.microsoft.com/office/drawing/2014/main" id="{FD1154B2-8CC6-483F-8841-2402A9D7F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2362199"/>
            <a:ext cx="304800" cy="315185"/>
          </a:xfrm>
          <a:prstGeom prst="rect">
            <a:avLst/>
          </a:prstGeom>
          <a:noFill/>
          <a:ln w="76200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dirty="0">
                <a:solidFill>
                  <a:srgbClr val="000000"/>
                </a:solidFill>
              </a:rPr>
              <a:t>     </a:t>
            </a:r>
          </a:p>
        </p:txBody>
      </p:sp>
      <p:sp>
        <p:nvSpPr>
          <p:cNvPr id="13" name="TextBox 4">
            <a:extLst>
              <a:ext uri="{FF2B5EF4-FFF2-40B4-BE49-F238E27FC236}">
                <a16:creationId xmlns="" xmlns:a16="http://schemas.microsoft.com/office/drawing/2014/main" id="{F173E00D-5F58-4513-9F05-E1A8CC1D7D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3484" y="6324600"/>
            <a:ext cx="4267200" cy="461962"/>
          </a:xfrm>
          <a:prstGeom prst="rect">
            <a:avLst/>
          </a:prstGeom>
          <a:solidFill>
            <a:srgbClr val="FF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6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VH Download Meeting Participants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3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AF4DD3F-D16E-4E67-AF05-BF1A68B56A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163" y="3605213"/>
            <a:ext cx="8859837" cy="400050"/>
          </a:xfrm>
          <a:prstGeom prst="rect">
            <a:avLst/>
          </a:prstGeom>
          <a:solidFill>
            <a:srgbClr val="C185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VH</a:t>
            </a:r>
            <a:r>
              <a:rPr lang="en-US" altLang="en-US" sz="2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,</a:t>
            </a:r>
            <a:r>
              <a:rPr lang="en-US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upload</a:t>
            </a:r>
            <a:r>
              <a:rPr lang="en-US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Class </a:t>
            </a:r>
            <a:r>
              <a:rPr lang="en-US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11 </a:t>
            </a:r>
            <a:r>
              <a:rPr lang="en-US" altLang="en-US" sz="2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to </a:t>
            </a:r>
            <a:r>
              <a:rPr lang="en-US" altLang="en-US" sz="2000" b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BlackBoard</a:t>
            </a:r>
            <a:r>
              <a:rPr lang="en-US" altLang="en-US" sz="2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2FC5D27-B760-47D9-B8A5-33EA4DCAE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763" y="0"/>
            <a:ext cx="8859837" cy="40005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At </a:t>
            </a:r>
            <a:r>
              <a:rPr lang="en-US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2:15</a:t>
            </a:r>
            <a:r>
              <a:rPr lang="en-US" altLang="en-US" sz="2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E17F598-5DB6-4E58-9296-A0D77942D5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479" y="2590800"/>
            <a:ext cx="8001000" cy="461963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 pitchFamily="2" charset="2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End Class </a:t>
            </a:r>
            <a:r>
              <a:rPr lang="en-US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11</a:t>
            </a:r>
            <a:endParaRPr lang="en-US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="" xmlns:a16="http://schemas.microsoft.com/office/drawing/2014/main" id="{6663955D-5BF1-4D30-A6F1-9B843E81B9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228600"/>
            <a:ext cx="8001000" cy="1104900"/>
          </a:xfrm>
        </p:spPr>
        <p:txBody>
          <a:bodyPr/>
          <a:lstStyle/>
          <a:p>
            <a:r>
              <a:rPr lang="en-US" altLang="en-US"/>
              <a:t>Example 1: </a:t>
            </a:r>
            <a:r>
              <a:rPr lang="en-US" altLang="en-US">
                <a:solidFill>
                  <a:srgbClr val="DF1FDF"/>
                </a:solidFill>
              </a:rPr>
              <a:t>Airline Reservations</a:t>
            </a:r>
          </a:p>
        </p:txBody>
      </p:sp>
      <p:sp>
        <p:nvSpPr>
          <p:cNvPr id="106499" name="Rectangle 3">
            <a:extLst>
              <a:ext uri="{FF2B5EF4-FFF2-40B4-BE49-F238E27FC236}">
                <a16:creationId xmlns="" xmlns:a16="http://schemas.microsoft.com/office/drawing/2014/main" id="{B2AE065C-4C8C-49BB-906F-E1882715C4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-325438" y="914400"/>
            <a:ext cx="8478838" cy="5486400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dirty="0"/>
              <a:t>    Build a </a:t>
            </a:r>
            <a:r>
              <a:rPr lang="en-US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Algerian" pitchFamily="82" charset="0"/>
              </a:rPr>
              <a:t>system</a:t>
            </a:r>
            <a:r>
              <a:rPr lang="en-US" b="1" dirty="0">
                <a:solidFill>
                  <a:schemeClr val="accent4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for making </a:t>
            </a:r>
            <a:r>
              <a:rPr lang="en-US" altLang="en-US" dirty="0">
                <a:solidFill>
                  <a:srgbClr val="DF1FDF"/>
                </a:solidFill>
              </a:rPr>
              <a:t>Airline Reservations</a:t>
            </a:r>
            <a:endParaRPr lang="en-US" b="1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US" dirty="0"/>
          </a:p>
          <a:p>
            <a:pPr>
              <a:lnSpc>
                <a:spcPct val="90000"/>
              </a:lnSpc>
              <a:defRPr/>
            </a:pPr>
            <a:r>
              <a:rPr lang="en-US" dirty="0"/>
              <a:t>What is done in the different tiers?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US" dirty="0"/>
          </a:p>
          <a:p>
            <a:pPr lvl="1">
              <a:lnSpc>
                <a:spcPct val="90000"/>
              </a:lnSpc>
              <a:defRPr/>
            </a:pPr>
            <a:r>
              <a:rPr lang="en-US" b="1" dirty="0">
                <a:solidFill>
                  <a:srgbClr val="7030A0"/>
                </a:solidFill>
              </a:rPr>
              <a:t>Database</a:t>
            </a:r>
            <a:r>
              <a:rPr lang="en-US" b="1" dirty="0">
                <a:solidFill>
                  <a:srgbClr val="0640F8"/>
                </a:solidFill>
              </a:rPr>
              <a:t> System</a:t>
            </a:r>
          </a:p>
          <a:p>
            <a:pPr lvl="2">
              <a:lnSpc>
                <a:spcPct val="90000"/>
              </a:lnSpc>
              <a:defRPr/>
            </a:pPr>
            <a:r>
              <a:rPr lang="en-US" dirty="0"/>
              <a:t>Airline info, available Seats, Customer info, etc.</a:t>
            </a:r>
          </a:p>
          <a:p>
            <a:pPr lvl="2">
              <a:lnSpc>
                <a:spcPct val="90000"/>
              </a:lnSpc>
              <a:defRPr/>
            </a:pPr>
            <a:endParaRPr lang="en-US" dirty="0"/>
          </a:p>
          <a:p>
            <a:pPr lvl="1">
              <a:lnSpc>
                <a:spcPct val="90000"/>
              </a:lnSpc>
              <a:defRPr/>
            </a:pPr>
            <a:r>
              <a:rPr lang="en-US" b="1" dirty="0">
                <a:solidFill>
                  <a:srgbClr val="FF0000"/>
                </a:solidFill>
              </a:rPr>
              <a:t>Application</a:t>
            </a:r>
            <a:r>
              <a:rPr lang="en-US" b="1" dirty="0">
                <a:solidFill>
                  <a:srgbClr val="0640F8"/>
                </a:solidFill>
              </a:rPr>
              <a:t> Server</a:t>
            </a:r>
          </a:p>
          <a:p>
            <a:pPr lvl="2">
              <a:lnSpc>
                <a:spcPct val="90000"/>
              </a:lnSpc>
              <a:defRPr/>
            </a:pPr>
            <a:r>
              <a:rPr lang="en-US" dirty="0"/>
              <a:t>Logic to </a:t>
            </a:r>
            <a:r>
              <a:rPr lang="en-US" dirty="0">
                <a:solidFill>
                  <a:srgbClr val="FF0000"/>
                </a:solidFill>
              </a:rPr>
              <a:t>make reservations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cancel reservations</a:t>
            </a:r>
            <a:r>
              <a:rPr lang="en-US" dirty="0"/>
              <a:t>, add</a:t>
            </a:r>
            <a:r>
              <a:rPr lang="en-US" dirty="0">
                <a:solidFill>
                  <a:srgbClr val="FF0000"/>
                </a:solidFill>
              </a:rPr>
              <a:t> new airlines</a:t>
            </a:r>
            <a:r>
              <a:rPr lang="en-US" dirty="0"/>
              <a:t>, etc.</a:t>
            </a:r>
          </a:p>
          <a:p>
            <a:pPr lvl="2">
              <a:lnSpc>
                <a:spcPct val="90000"/>
              </a:lnSpc>
              <a:defRPr/>
            </a:pPr>
            <a:endParaRPr lang="en-US" dirty="0"/>
          </a:p>
          <a:p>
            <a:pPr lvl="1">
              <a:lnSpc>
                <a:spcPct val="90000"/>
              </a:lnSpc>
              <a:defRPr/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Client</a:t>
            </a:r>
            <a:r>
              <a:rPr lang="en-US" b="1" dirty="0">
                <a:solidFill>
                  <a:srgbClr val="0640F8"/>
                </a:solidFill>
              </a:rPr>
              <a:t> Program</a:t>
            </a:r>
          </a:p>
          <a:p>
            <a:pPr lvl="2">
              <a:lnSpc>
                <a:spcPct val="90000"/>
              </a:lnSpc>
              <a:defRPr/>
            </a:pPr>
            <a:r>
              <a:rPr lang="en-US" dirty="0">
                <a:solidFill>
                  <a:srgbClr val="FF0000"/>
                </a:solidFill>
              </a:rPr>
              <a:t>Log in different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Users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display forms (</a:t>
            </a:r>
            <a:r>
              <a:rPr lang="en-US" b="1" dirty="0">
                <a:solidFill>
                  <a:srgbClr val="FFC000"/>
                </a:solidFill>
              </a:rPr>
              <a:t>Input Forms</a:t>
            </a:r>
            <a:r>
              <a:rPr lang="en-US" dirty="0">
                <a:solidFill>
                  <a:srgbClr val="FF0000"/>
                </a:solidFill>
              </a:rPr>
              <a:t>)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human-readable output (</a:t>
            </a:r>
            <a:r>
              <a:rPr lang="en-US" b="1" dirty="0">
                <a:solidFill>
                  <a:srgbClr val="FFC000"/>
                </a:solidFill>
              </a:rPr>
              <a:t>Output Reports</a:t>
            </a:r>
            <a:r>
              <a:rPr lang="en-US" dirty="0">
                <a:solidFill>
                  <a:srgbClr val="FF0000"/>
                </a:solidFill>
              </a:rPr>
              <a:t>) </a:t>
            </a:r>
          </a:p>
        </p:txBody>
      </p:sp>
      <p:sp>
        <p:nvSpPr>
          <p:cNvPr id="101380" name="Rectangle 3">
            <a:extLst>
              <a:ext uri="{FF2B5EF4-FFF2-40B4-BE49-F238E27FC236}">
                <a16:creationId xmlns="" xmlns:a16="http://schemas.microsoft.com/office/drawing/2014/main" id="{7B32CEBB-5D9D-4382-B6B1-2EDABE5F2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496050"/>
            <a:ext cx="5595938" cy="2524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="" xmlns:a16="http://schemas.microsoft.com/office/drawing/2014/main" id="{912D47D9-BC89-4513-A80A-EB9272AF2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6646863" y="3543300"/>
            <a:ext cx="35052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1382" name="Rectangle 5">
            <a:extLst>
              <a:ext uri="{FF2B5EF4-FFF2-40B4-BE49-F238E27FC236}">
                <a16:creationId xmlns="" xmlns:a16="http://schemas.microsoft.com/office/drawing/2014/main" id="{30909214-EF33-468C-9564-47CE69673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9788" y="3773488"/>
            <a:ext cx="6127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C</a:t>
            </a: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01383" name="Rectangle 6">
            <a:extLst>
              <a:ext uri="{FF2B5EF4-FFF2-40B4-BE49-F238E27FC236}">
                <a16:creationId xmlns="" xmlns:a16="http://schemas.microsoft.com/office/drawing/2014/main" id="{B0FF9DA6-73CA-42ED-A869-ECB685C3B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1300" y="5105400"/>
            <a:ext cx="612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2400" b="1">
                <a:solidFill>
                  <a:srgbClr val="FFC000"/>
                </a:solidFill>
                <a:latin typeface="Times New Roman" panose="02020603050405020304" pitchFamily="18" charset="0"/>
              </a:rPr>
              <a:t>V</a:t>
            </a: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01384" name="Rectangle 7">
            <a:extLst>
              <a:ext uri="{FF2B5EF4-FFF2-40B4-BE49-F238E27FC236}">
                <a16:creationId xmlns="" xmlns:a16="http://schemas.microsoft.com/office/drawing/2014/main" id="{ADAFC841-69EB-47F6-BF4E-C8DB4F1319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2450" y="2736850"/>
            <a:ext cx="6794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2400" b="1">
                <a:solidFill>
                  <a:srgbClr val="7030A0"/>
                </a:solidFill>
                <a:latin typeface="Times New Roman" panose="02020603050405020304" pitchFamily="18" charset="0"/>
              </a:rPr>
              <a:t>M</a:t>
            </a: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2000"/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106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2000"/>
                                        <p:tgtEl>
                                          <p:spTgt spid="1064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6" dur="2000"/>
                                        <p:tgtEl>
                                          <p:spTgt spid="1064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1" dur="2000"/>
                                        <p:tgtEl>
                                          <p:spTgt spid="1064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6" dur="2000"/>
                                        <p:tgtEl>
                                          <p:spTgt spid="1064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064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1064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064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="" xmlns:a16="http://schemas.microsoft.com/office/drawing/2014/main" id="{B2369A6B-BA5E-4A33-B0C9-03DA9E5B61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8001000" cy="1104900"/>
          </a:xfrm>
        </p:spPr>
        <p:txBody>
          <a:bodyPr/>
          <a:lstStyle/>
          <a:p>
            <a:r>
              <a:rPr lang="en-US" altLang="en-US"/>
              <a:t>Example 2: </a:t>
            </a:r>
            <a:r>
              <a:rPr lang="en-US" altLang="en-US">
                <a:solidFill>
                  <a:srgbClr val="DF1FDF"/>
                </a:solidFill>
              </a:rPr>
              <a:t>Course Enrollment</a:t>
            </a:r>
          </a:p>
        </p:txBody>
      </p:sp>
      <p:sp>
        <p:nvSpPr>
          <p:cNvPr id="102403" name="Rectangle 3">
            <a:extLst>
              <a:ext uri="{FF2B5EF4-FFF2-40B4-BE49-F238E27FC236}">
                <a16:creationId xmlns="" xmlns:a16="http://schemas.microsoft.com/office/drawing/2014/main" id="{EAE4C586-C07A-41DD-A693-A27C75E026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496050"/>
            <a:ext cx="5595938" cy="2524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7523" name="Rectangle 3">
            <a:extLst>
              <a:ext uri="{FF2B5EF4-FFF2-40B4-BE49-F238E27FC236}">
                <a16:creationId xmlns="" xmlns:a16="http://schemas.microsoft.com/office/drawing/2014/main" id="{52CD925C-8787-4802-B2C6-3F2791BCB9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-87313" y="817563"/>
            <a:ext cx="8077201" cy="6040437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dirty="0"/>
              <a:t>Build a </a:t>
            </a:r>
            <a:r>
              <a:rPr lang="en-US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Algerian" pitchFamily="82" charset="0"/>
              </a:rPr>
              <a:t>system</a:t>
            </a:r>
            <a:r>
              <a:rPr lang="en-US" dirty="0">
                <a:solidFill>
                  <a:srgbClr val="FF0000"/>
                </a:solidFill>
              </a:rPr>
              <a:t> using which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Students</a:t>
            </a:r>
            <a:r>
              <a:rPr lang="en-US" dirty="0">
                <a:solidFill>
                  <a:srgbClr val="FF0000"/>
                </a:solidFill>
              </a:rPr>
              <a:t> can enroll in courses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US" dirty="0"/>
          </a:p>
          <a:p>
            <a:pPr>
              <a:lnSpc>
                <a:spcPct val="90000"/>
              </a:lnSpc>
              <a:defRPr/>
            </a:pPr>
            <a:r>
              <a:rPr lang="en-US" b="1" dirty="0">
                <a:solidFill>
                  <a:srgbClr val="7030A0"/>
                </a:solidFill>
              </a:rPr>
              <a:t>Database</a:t>
            </a:r>
            <a:r>
              <a:rPr lang="en-US" b="1" dirty="0">
                <a:solidFill>
                  <a:srgbClr val="0640F8"/>
                </a:solidFill>
              </a:rPr>
              <a:t> System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/>
              <a:t>Student info, Course info, Instructor info, Course availability, Pre-requisites, etc.</a:t>
            </a:r>
          </a:p>
          <a:p>
            <a:pPr lvl="1">
              <a:lnSpc>
                <a:spcPct val="90000"/>
              </a:lnSpc>
              <a:defRPr/>
            </a:pPr>
            <a:endParaRPr lang="en-US" dirty="0"/>
          </a:p>
          <a:p>
            <a:pPr>
              <a:lnSpc>
                <a:spcPct val="90000"/>
              </a:lnSpc>
              <a:defRPr/>
            </a:pPr>
            <a:r>
              <a:rPr lang="en-US" b="1" dirty="0">
                <a:solidFill>
                  <a:srgbClr val="FF0000"/>
                </a:solidFill>
              </a:rPr>
              <a:t>Application</a:t>
            </a:r>
            <a:r>
              <a:rPr lang="en-US" b="1" dirty="0">
                <a:solidFill>
                  <a:srgbClr val="0640F8"/>
                </a:solidFill>
              </a:rPr>
              <a:t> Server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/>
              <a:t>Logic to </a:t>
            </a:r>
            <a:r>
              <a:rPr lang="en-US" dirty="0">
                <a:solidFill>
                  <a:srgbClr val="FF0000"/>
                </a:solidFill>
              </a:rPr>
              <a:t>add a course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drop a course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create a new course</a:t>
            </a:r>
            <a:r>
              <a:rPr lang="en-US" dirty="0"/>
              <a:t>, etc.</a:t>
            </a:r>
          </a:p>
          <a:p>
            <a:pPr lvl="1">
              <a:lnSpc>
                <a:spcPct val="90000"/>
              </a:lnSpc>
              <a:defRPr/>
            </a:pPr>
            <a:endParaRPr lang="en-US" dirty="0"/>
          </a:p>
          <a:p>
            <a:pPr>
              <a:lnSpc>
                <a:spcPct val="90000"/>
              </a:lnSpc>
              <a:defRPr/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Client</a:t>
            </a:r>
            <a:r>
              <a:rPr lang="en-US" b="1" dirty="0">
                <a:solidFill>
                  <a:srgbClr val="0640F8"/>
                </a:solidFill>
              </a:rPr>
              <a:t> Program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>
                <a:solidFill>
                  <a:srgbClr val="FF0000"/>
                </a:solidFill>
              </a:rPr>
              <a:t>Log in different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Users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(students, staff, faculty), </a:t>
            </a:r>
            <a:r>
              <a:rPr lang="en-US" dirty="0">
                <a:solidFill>
                  <a:srgbClr val="FF0000"/>
                </a:solidFill>
              </a:rPr>
              <a:t>display forms (</a:t>
            </a:r>
            <a:r>
              <a:rPr lang="en-US" b="1" dirty="0">
                <a:solidFill>
                  <a:srgbClr val="FFC000"/>
                </a:solidFill>
              </a:rPr>
              <a:t>Input Forms</a:t>
            </a:r>
            <a:r>
              <a:rPr lang="en-US" dirty="0">
                <a:solidFill>
                  <a:srgbClr val="FF0000"/>
                </a:solidFill>
              </a:rPr>
              <a:t>)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human-readable output (</a:t>
            </a:r>
            <a:r>
              <a:rPr lang="en-US" b="1" dirty="0">
                <a:solidFill>
                  <a:srgbClr val="FFC000"/>
                </a:solidFill>
              </a:rPr>
              <a:t>Output Reports</a:t>
            </a:r>
            <a:r>
              <a:rPr lang="en-US" dirty="0">
                <a:solidFill>
                  <a:srgbClr val="FF0000"/>
                </a:solidFill>
              </a:rPr>
              <a:t>) </a:t>
            </a:r>
          </a:p>
          <a:p>
            <a:pPr marL="457200" lvl="1" indent="0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="" xmlns:a16="http://schemas.microsoft.com/office/drawing/2014/main" id="{B1164D12-F285-44F2-8635-F51A01AB1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6419057" y="3715543"/>
            <a:ext cx="4210050" cy="1350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06" name="Rectangle 5">
            <a:extLst>
              <a:ext uri="{FF2B5EF4-FFF2-40B4-BE49-F238E27FC236}">
                <a16:creationId xmlns="" xmlns:a16="http://schemas.microsoft.com/office/drawing/2014/main" id="{6D06A4DB-E2F2-4EEA-BBE0-693DEEE688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1238" y="3714750"/>
            <a:ext cx="612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C</a:t>
            </a: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02407" name="Rectangle 6">
            <a:extLst>
              <a:ext uri="{FF2B5EF4-FFF2-40B4-BE49-F238E27FC236}">
                <a16:creationId xmlns="" xmlns:a16="http://schemas.microsoft.com/office/drawing/2014/main" id="{DB40CCEA-706E-4AD5-B599-6A026FB68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5463" y="5343525"/>
            <a:ext cx="612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2400" b="1">
                <a:solidFill>
                  <a:srgbClr val="FFC000"/>
                </a:solidFill>
                <a:latin typeface="Times New Roman" panose="02020603050405020304" pitchFamily="18" charset="0"/>
              </a:rPr>
              <a:t>V</a:t>
            </a: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02408" name="Rectangle 7">
            <a:extLst>
              <a:ext uri="{FF2B5EF4-FFF2-40B4-BE49-F238E27FC236}">
                <a16:creationId xmlns="" xmlns:a16="http://schemas.microsoft.com/office/drawing/2014/main" id="{0006A571-AB2A-4B90-A74F-E729B7E5F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7075" y="2095500"/>
            <a:ext cx="6794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2400" b="1">
                <a:solidFill>
                  <a:srgbClr val="7030A0"/>
                </a:solidFill>
                <a:latin typeface="Times New Roman" panose="02020603050405020304" pitchFamily="18" charset="0"/>
              </a:rPr>
              <a:t>M</a:t>
            </a: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2000"/>
                                        <p:tgtEl>
                                          <p:spTgt spid="107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107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2000"/>
                                        <p:tgtEl>
                                          <p:spTgt spid="107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6" dur="2000"/>
                                        <p:tgtEl>
                                          <p:spTgt spid="1075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1" dur="2000"/>
                                        <p:tgtEl>
                                          <p:spTgt spid="1075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1075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="" xmlns:a16="http://schemas.microsoft.com/office/drawing/2014/main" id="{40B1CCB0-A893-4767-A3BC-FCFB7C56B5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8001000" cy="1104900"/>
          </a:xfrm>
        </p:spPr>
        <p:txBody>
          <a:bodyPr/>
          <a:lstStyle/>
          <a:p>
            <a:r>
              <a:rPr lang="en-US" altLang="en-US"/>
              <a:t>3-tier Technologies </a:t>
            </a:r>
            <a:r>
              <a:rPr lang="en-US" altLang="en-US" u="sng"/>
              <a:t>(</a:t>
            </a:r>
            <a:r>
              <a:rPr lang="en-US" altLang="en-US" b="1" u="sng">
                <a:solidFill>
                  <a:srgbClr val="7030A0"/>
                </a:solidFill>
              </a:rPr>
              <a:t>M</a:t>
            </a:r>
            <a:r>
              <a:rPr lang="en-US" altLang="en-US" b="1" u="sng">
                <a:solidFill>
                  <a:srgbClr val="FFC000"/>
                </a:solidFill>
              </a:rPr>
              <a:t>V</a:t>
            </a:r>
            <a:r>
              <a:rPr lang="en-US" altLang="en-US" b="1" u="sng">
                <a:solidFill>
                  <a:srgbClr val="FF0000"/>
                </a:solidFill>
              </a:rPr>
              <a:t>C</a:t>
            </a:r>
            <a:r>
              <a:rPr lang="en-US" altLang="en-US" u="sng"/>
              <a:t>)</a:t>
            </a:r>
            <a:endParaRPr lang="en-US" altLang="en-US"/>
          </a:p>
        </p:txBody>
      </p:sp>
      <p:sp>
        <p:nvSpPr>
          <p:cNvPr id="103427" name="Rectangle 3">
            <a:extLst>
              <a:ext uri="{FF2B5EF4-FFF2-40B4-BE49-F238E27FC236}">
                <a16:creationId xmlns="" xmlns:a16="http://schemas.microsoft.com/office/drawing/2014/main" id="{868A2EFC-1418-405B-8869-583E3DF6EB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4648200"/>
            <a:ext cx="2930525" cy="7429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5400"/>
                </a:solidFill>
                <a:latin typeface="Times New Roman" panose="02020603050405020304" pitchFamily="18" charset="0"/>
              </a:rPr>
              <a:t>Database Server</a:t>
            </a:r>
            <a:br>
              <a:rPr lang="en-US" altLang="en-US" sz="2000">
                <a:solidFill>
                  <a:srgbClr val="005400"/>
                </a:solidFill>
                <a:latin typeface="Times New Roman" panose="02020603050405020304" pitchFamily="18" charset="0"/>
              </a:rPr>
            </a:br>
            <a:r>
              <a:rPr lang="en-US" altLang="en-US" sz="2000" i="1">
                <a:solidFill>
                  <a:srgbClr val="005400"/>
                </a:solidFill>
                <a:latin typeface="Times New Roman" panose="02020603050405020304" pitchFamily="18" charset="0"/>
              </a:rPr>
              <a:t>(DB2)</a:t>
            </a:r>
          </a:p>
        </p:txBody>
      </p:sp>
      <p:sp>
        <p:nvSpPr>
          <p:cNvPr id="103428" name="Rectangle 4">
            <a:extLst>
              <a:ext uri="{FF2B5EF4-FFF2-40B4-BE49-F238E27FC236}">
                <a16:creationId xmlns="" xmlns:a16="http://schemas.microsoft.com/office/drawing/2014/main" id="{1A5A07E1-C198-472E-B20E-BDED3DB41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8100" y="3289300"/>
            <a:ext cx="2835275" cy="7810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5400"/>
                </a:solidFill>
                <a:latin typeface="Times New Roman" panose="02020603050405020304" pitchFamily="18" charset="0"/>
              </a:rPr>
              <a:t>Application Server</a:t>
            </a:r>
            <a:br>
              <a:rPr lang="en-US" altLang="en-US" sz="2000">
                <a:solidFill>
                  <a:srgbClr val="005400"/>
                </a:solidFill>
                <a:latin typeface="Times New Roman" panose="02020603050405020304" pitchFamily="18" charset="0"/>
              </a:rPr>
            </a:br>
            <a:r>
              <a:rPr lang="en-US" altLang="en-US" sz="2000" i="1">
                <a:solidFill>
                  <a:srgbClr val="0054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2000" i="1">
                <a:solidFill>
                  <a:srgbClr val="FF0000"/>
                </a:solidFill>
                <a:latin typeface="Times New Roman" panose="02020603050405020304" pitchFamily="18" charset="0"/>
              </a:rPr>
              <a:t>Tomcat</a:t>
            </a:r>
            <a:r>
              <a:rPr lang="en-US" altLang="en-US" sz="2000" i="1">
                <a:solidFill>
                  <a:srgbClr val="0054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en-US" sz="2000" i="1">
                <a:solidFill>
                  <a:srgbClr val="FF0000"/>
                </a:solidFill>
                <a:latin typeface="Times New Roman" panose="02020603050405020304" pitchFamily="18" charset="0"/>
              </a:rPr>
              <a:t>Apache</a:t>
            </a:r>
            <a:r>
              <a:rPr lang="en-US" altLang="en-US" sz="2000" i="1">
                <a:solidFill>
                  <a:srgbClr val="0054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en-US" sz="2000" i="1">
                <a:solidFill>
                  <a:srgbClr val="FF0000"/>
                </a:solidFill>
                <a:latin typeface="Times New Roman" panose="02020603050405020304" pitchFamily="18" charset="0"/>
              </a:rPr>
              <a:t>IIS</a:t>
            </a:r>
            <a:r>
              <a:rPr lang="en-US" altLang="en-US" sz="2000" i="1">
                <a:solidFill>
                  <a:srgbClr val="005400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03429" name="Rectangle 5">
            <a:extLst>
              <a:ext uri="{FF2B5EF4-FFF2-40B4-BE49-F238E27FC236}">
                <a16:creationId xmlns="" xmlns:a16="http://schemas.microsoft.com/office/drawing/2014/main" id="{DF299E4D-410C-4729-9FD3-84CC16CE2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1900" y="1898650"/>
            <a:ext cx="2949575" cy="635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rgbClr val="F49000"/>
                </a:solidFill>
                <a:latin typeface="Times New Roman" panose="02020603050405020304" pitchFamily="18" charset="0"/>
              </a:rPr>
              <a:t>Client</a:t>
            </a:r>
            <a:r>
              <a:rPr lang="en-US" altLang="en-US" sz="2000">
                <a:solidFill>
                  <a:srgbClr val="005400"/>
                </a:solidFill>
                <a:latin typeface="Times New Roman" panose="02020603050405020304" pitchFamily="18" charset="0"/>
              </a:rPr>
              <a:t> Program</a:t>
            </a:r>
            <a:br>
              <a:rPr lang="en-US" altLang="en-US" sz="2000">
                <a:solidFill>
                  <a:srgbClr val="005400"/>
                </a:solidFill>
                <a:latin typeface="Times New Roman" panose="02020603050405020304" pitchFamily="18" charset="0"/>
              </a:rPr>
            </a:br>
            <a:r>
              <a:rPr lang="en-US" altLang="en-US" sz="2000" i="1">
                <a:solidFill>
                  <a:srgbClr val="005400"/>
                </a:solidFill>
                <a:latin typeface="Times New Roman" panose="02020603050405020304" pitchFamily="18" charset="0"/>
              </a:rPr>
              <a:t>(Web Browser)</a:t>
            </a:r>
          </a:p>
        </p:txBody>
      </p:sp>
      <p:sp>
        <p:nvSpPr>
          <p:cNvPr id="112646" name="Text Box 6">
            <a:extLst>
              <a:ext uri="{FF2B5EF4-FFF2-40B4-BE49-F238E27FC236}">
                <a16:creationId xmlns="" xmlns:a16="http://schemas.microsoft.com/office/drawing/2014/main" id="{D8C369C9-F275-4AAC-8F8B-BB2234EF49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0075" y="1289050"/>
            <a:ext cx="190500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solidFill>
                  <a:srgbClr val="005400"/>
                </a:solidFill>
                <a:latin typeface="Times New Roman" panose="02020603050405020304" pitchFamily="18" charset="0"/>
              </a:rPr>
              <a:t>HTML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solidFill>
                  <a:srgbClr val="005400"/>
                </a:solidFill>
                <a:latin typeface="Times New Roman" panose="02020603050405020304" pitchFamily="18" charset="0"/>
              </a:rPr>
              <a:t>Javascript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solidFill>
                  <a:srgbClr val="005400"/>
                </a:solidFill>
                <a:latin typeface="Times New Roman" panose="02020603050405020304" pitchFamily="18" charset="0"/>
              </a:rPr>
              <a:t>CSS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solidFill>
                  <a:srgbClr val="005400"/>
                </a:solidFill>
                <a:latin typeface="Times New Roman" panose="02020603050405020304" pitchFamily="18" charset="0"/>
              </a:rPr>
              <a:t>XSLT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solidFill>
                  <a:srgbClr val="005400"/>
                </a:solidFill>
                <a:latin typeface="Times New Roman" panose="02020603050405020304" pitchFamily="18" charset="0"/>
              </a:rPr>
              <a:t>Cookies</a:t>
            </a:r>
          </a:p>
        </p:txBody>
      </p:sp>
      <p:sp>
        <p:nvSpPr>
          <p:cNvPr id="112647" name="Text Box 7">
            <a:extLst>
              <a:ext uri="{FF2B5EF4-FFF2-40B4-BE49-F238E27FC236}">
                <a16:creationId xmlns="" xmlns:a16="http://schemas.microsoft.com/office/drawing/2014/main" id="{F63F1877-2246-46E0-BDDA-568016771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7550" y="3016250"/>
            <a:ext cx="1773238" cy="163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solidFill>
                  <a:srgbClr val="FF0000"/>
                </a:solidFill>
                <a:latin typeface="Times New Roman" panose="02020603050405020304" pitchFamily="18" charset="0"/>
              </a:rPr>
              <a:t>JSP</a:t>
            </a:r>
            <a:r>
              <a:rPr lang="en-US" altLang="en-US" sz="2000" i="1">
                <a:solidFill>
                  <a:srgbClr val="005400"/>
                </a:solidFill>
                <a:latin typeface="Times New Roman" panose="02020603050405020304" pitchFamily="18" charset="0"/>
              </a:rPr>
              <a:t/>
            </a:r>
            <a:br>
              <a:rPr lang="en-US" altLang="en-US" sz="2000" i="1">
                <a:solidFill>
                  <a:srgbClr val="005400"/>
                </a:solidFill>
                <a:latin typeface="Times New Roman" panose="02020603050405020304" pitchFamily="18" charset="0"/>
              </a:rPr>
            </a:br>
            <a:r>
              <a:rPr lang="en-US" altLang="en-US" sz="2000" i="1">
                <a:solidFill>
                  <a:srgbClr val="005400"/>
                </a:solidFill>
                <a:latin typeface="Times New Roman" panose="02020603050405020304" pitchFamily="18" charset="0"/>
              </a:rPr>
              <a:t>Servlets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solidFill>
                  <a:srgbClr val="005400"/>
                </a:solidFill>
                <a:latin typeface="Times New Roman" panose="02020603050405020304" pitchFamily="18" charset="0"/>
              </a:rPr>
              <a:t>CGI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solidFill>
                  <a:srgbClr val="FF0000"/>
                </a:solidFill>
                <a:latin typeface="Times New Roman" panose="02020603050405020304" pitchFamily="18" charset="0"/>
              </a:rPr>
              <a:t>ASP.NET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solidFill>
                  <a:srgbClr val="FF0000"/>
                </a:solidFill>
                <a:latin typeface="Times New Roman" panose="02020603050405020304" pitchFamily="18" charset="0"/>
              </a:rPr>
              <a:t>PHP</a:t>
            </a:r>
          </a:p>
        </p:txBody>
      </p:sp>
      <p:sp>
        <p:nvSpPr>
          <p:cNvPr id="112648" name="Text Box 8">
            <a:extLst>
              <a:ext uri="{FF2B5EF4-FFF2-40B4-BE49-F238E27FC236}">
                <a16:creationId xmlns="" xmlns:a16="http://schemas.microsoft.com/office/drawing/2014/main" id="{6A010C01-7BFC-4033-A9F0-7FE157B17D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9938" y="4648200"/>
            <a:ext cx="69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solidFill>
                  <a:srgbClr val="005400"/>
                </a:solidFill>
                <a:latin typeface="Times New Roman" panose="02020603050405020304" pitchFamily="18" charset="0"/>
              </a:rPr>
              <a:t>XML</a:t>
            </a:r>
          </a:p>
        </p:txBody>
      </p:sp>
      <p:sp>
        <p:nvSpPr>
          <p:cNvPr id="112649" name="Text Box 9">
            <a:extLst>
              <a:ext uri="{FF2B5EF4-FFF2-40B4-BE49-F238E27FC236}">
                <a16:creationId xmlns="" xmlns:a16="http://schemas.microsoft.com/office/drawing/2014/main" id="{8F5B3541-5C75-411E-ABAF-41DE83D22D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4375" y="5029200"/>
            <a:ext cx="21272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i="1">
                <a:solidFill>
                  <a:srgbClr val="DF1FDF"/>
                </a:solidFill>
                <a:latin typeface="Times New Roman" panose="02020603050405020304" pitchFamily="18" charset="0"/>
              </a:rPr>
              <a:t>Stored Procedures</a:t>
            </a:r>
          </a:p>
        </p:txBody>
      </p:sp>
      <p:pic>
        <p:nvPicPr>
          <p:cNvPr id="103434" name="Picture 10">
            <a:extLst>
              <a:ext uri="{FF2B5EF4-FFF2-40B4-BE49-F238E27FC236}">
                <a16:creationId xmlns="" xmlns:a16="http://schemas.microsoft.com/office/drawing/2014/main" id="{32E77FA0-71CC-4A90-A52D-8B2907A47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771650"/>
            <a:ext cx="3505200" cy="421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3435" name="Rectangle 10">
            <a:extLst>
              <a:ext uri="{FF2B5EF4-FFF2-40B4-BE49-F238E27FC236}">
                <a16:creationId xmlns="" xmlns:a16="http://schemas.microsoft.com/office/drawing/2014/main" id="{A95A74A4-A8CE-4E1F-A358-FC71BC086C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543675"/>
            <a:ext cx="5595938" cy="2524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2" name="Picture 6">
            <a:extLst>
              <a:ext uri="{FF2B5EF4-FFF2-40B4-BE49-F238E27FC236}">
                <a16:creationId xmlns="" xmlns:a16="http://schemas.microsoft.com/office/drawing/2014/main" id="{1F7C6C20-6704-4927-A102-9219AFFB0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-1437482" y="3302794"/>
            <a:ext cx="3527425" cy="71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3437" name="Rectangle 12">
            <a:extLst>
              <a:ext uri="{FF2B5EF4-FFF2-40B4-BE49-F238E27FC236}">
                <a16:creationId xmlns="" xmlns:a16="http://schemas.microsoft.com/office/drawing/2014/main" id="{5D162ED5-A3AF-4279-816B-A75BF6A8E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625" y="3449638"/>
            <a:ext cx="6127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C</a:t>
            </a: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03438" name="Rectangle 13">
            <a:extLst>
              <a:ext uri="{FF2B5EF4-FFF2-40B4-BE49-F238E27FC236}">
                <a16:creationId xmlns="" xmlns:a16="http://schemas.microsoft.com/office/drawing/2014/main" id="{C480B105-1822-4AB4-A3DD-4D5482C24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2071688"/>
            <a:ext cx="6127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2400" b="1">
                <a:solidFill>
                  <a:srgbClr val="FFC000"/>
                </a:solidFill>
                <a:latin typeface="Times New Roman" panose="02020603050405020304" pitchFamily="18" charset="0"/>
              </a:rPr>
              <a:t>V</a:t>
            </a: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03439" name="Rectangle 14">
            <a:extLst>
              <a:ext uri="{FF2B5EF4-FFF2-40B4-BE49-F238E27FC236}">
                <a16:creationId xmlns="" xmlns:a16="http://schemas.microsoft.com/office/drawing/2014/main" id="{EA9655FE-479C-4992-AE11-FE491B1BF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4814888"/>
            <a:ext cx="6794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2400" b="1">
                <a:solidFill>
                  <a:srgbClr val="7030A0"/>
                </a:solidFill>
                <a:latin typeface="Times New Roman" panose="02020603050405020304" pitchFamily="18" charset="0"/>
              </a:rPr>
              <a:t>M</a:t>
            </a: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2" name="Up-Down Arrow 1">
            <a:extLst>
              <a:ext uri="{FF2B5EF4-FFF2-40B4-BE49-F238E27FC236}">
                <a16:creationId xmlns="" xmlns:a16="http://schemas.microsoft.com/office/drawing/2014/main" id="{13BDF3B1-B805-43AC-95C9-3FE043B0BD98}"/>
              </a:ext>
            </a:extLst>
          </p:cNvPr>
          <p:cNvSpPr/>
          <p:nvPr/>
        </p:nvSpPr>
        <p:spPr bwMode="auto">
          <a:xfrm flipH="1">
            <a:off x="1676400" y="2655888"/>
            <a:ext cx="141288" cy="596900"/>
          </a:xfrm>
          <a:prstGeom prst="upDownArrow">
            <a:avLst/>
          </a:prstGeom>
          <a:solidFill>
            <a:schemeClr val="bg1">
              <a:lumMod val="50000"/>
            </a:schemeClr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FFF6E9">
                  <a:lumMod val="50000"/>
                </a:srgbClr>
              </a:solidFill>
              <a:latin typeface="Times New Roman" panose="02020603050405020304" pitchFamily="18" charset="0"/>
            </a:endParaRPr>
          </a:p>
        </p:txBody>
      </p:sp>
      <p:sp>
        <p:nvSpPr>
          <p:cNvPr id="17" name="Up-Down Arrow 16">
            <a:extLst>
              <a:ext uri="{FF2B5EF4-FFF2-40B4-BE49-F238E27FC236}">
                <a16:creationId xmlns="" xmlns:a16="http://schemas.microsoft.com/office/drawing/2014/main" id="{FD8E36BC-7FF9-4165-A55E-5E608CEF5EA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597025" y="4041775"/>
            <a:ext cx="141288" cy="595313"/>
          </a:xfrm>
          <a:prstGeom prst="upDownArrow">
            <a:avLst>
              <a:gd name="adj1" fmla="val 50000"/>
              <a:gd name="adj2" fmla="val 49996"/>
            </a:avLst>
          </a:prstGeom>
          <a:solidFill>
            <a:srgbClr val="7030A0"/>
          </a:solidFill>
          <a:ln w="12700" algn="ctr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F49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2000"/>
                                        <p:tgtEl>
                                          <p:spTgt spid="112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0" dur="2000"/>
                                        <p:tgtEl>
                                          <p:spTgt spid="112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2" dur="2000"/>
                                        <p:tgtEl>
                                          <p:spTgt spid="112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5" dur="2000"/>
                                        <p:tgtEl>
                                          <p:spTgt spid="112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112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6" grpId="0"/>
      <p:bldP spid="112647" grpId="0"/>
      <p:bldP spid="112647" grpId="1"/>
      <p:bldP spid="112648" grpId="0"/>
      <p:bldP spid="112649" grpId="0"/>
      <p:bldP spid="2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="" xmlns:a16="http://schemas.microsoft.com/office/drawing/2014/main" id="{F50A10CD-4FAC-4905-BDB9-AEAD9A4CD4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228600"/>
            <a:ext cx="9372600" cy="1104900"/>
          </a:xfrm>
        </p:spPr>
        <p:txBody>
          <a:bodyPr/>
          <a:lstStyle/>
          <a:p>
            <a:r>
              <a:rPr lang="en-US" altLang="en-US" sz="3600">
                <a:solidFill>
                  <a:schemeClr val="accent2"/>
                </a:solidFill>
              </a:rPr>
              <a:t>Advantages of the Three-Tier Architecture </a:t>
            </a:r>
            <a:r>
              <a:rPr lang="en-US" altLang="en-US" sz="2800" u="sng"/>
              <a:t>(</a:t>
            </a:r>
            <a:r>
              <a:rPr lang="en-US" altLang="en-US" sz="2800" b="1" u="sng">
                <a:solidFill>
                  <a:srgbClr val="7030A0"/>
                </a:solidFill>
              </a:rPr>
              <a:t>M</a:t>
            </a:r>
            <a:r>
              <a:rPr lang="en-US" altLang="en-US" sz="2800" b="1" u="sng">
                <a:solidFill>
                  <a:srgbClr val="FFC000"/>
                </a:solidFill>
              </a:rPr>
              <a:t>V</a:t>
            </a:r>
            <a:r>
              <a:rPr lang="en-US" altLang="en-US" sz="2800" b="1" u="sng">
                <a:solidFill>
                  <a:srgbClr val="FF0000"/>
                </a:solidFill>
              </a:rPr>
              <a:t>C</a:t>
            </a:r>
            <a:r>
              <a:rPr lang="en-US" altLang="en-US" sz="2800" u="sng"/>
              <a:t>)</a:t>
            </a:r>
            <a:endParaRPr lang="en-US" altLang="en-US" sz="2800">
              <a:solidFill>
                <a:schemeClr val="accent2"/>
              </a:solidFill>
            </a:endParaRPr>
          </a:p>
        </p:txBody>
      </p:sp>
      <p:sp>
        <p:nvSpPr>
          <p:cNvPr id="104451" name="Rectangle 3">
            <a:extLst>
              <a:ext uri="{FF2B5EF4-FFF2-40B4-BE49-F238E27FC236}">
                <a16:creationId xmlns="" xmlns:a16="http://schemas.microsoft.com/office/drawing/2014/main" id="{21968A37-C439-472F-AA8C-4D35CE545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496050"/>
            <a:ext cx="5595938" cy="2524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8963" name="Rectangle 3">
            <a:extLst>
              <a:ext uri="{FF2B5EF4-FFF2-40B4-BE49-F238E27FC236}">
                <a16:creationId xmlns="" xmlns:a16="http://schemas.microsoft.com/office/drawing/2014/main" id="{726ED06B-4E34-4769-AF16-419365F8A4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-115888" y="990600"/>
            <a:ext cx="8650288" cy="5867400"/>
          </a:xfrm>
        </p:spPr>
        <p:txBody>
          <a:bodyPr/>
          <a:lstStyle/>
          <a:p>
            <a:pPr>
              <a:defRPr/>
            </a:pPr>
            <a:r>
              <a:rPr lang="en-US" sz="2400" dirty="0">
                <a:solidFill>
                  <a:schemeClr val="accent2"/>
                </a:solidFill>
              </a:rPr>
              <a:t>Heterogeneous systems</a:t>
            </a:r>
            <a:r>
              <a:rPr lang="en-US" sz="2400" dirty="0"/>
              <a:t> </a:t>
            </a:r>
          </a:p>
          <a:p>
            <a:pPr lvl="1">
              <a:defRPr/>
            </a:pPr>
            <a:r>
              <a:rPr lang="en-US" sz="2000" dirty="0"/>
              <a:t>Tiers can be 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independently</a:t>
            </a:r>
            <a:r>
              <a:rPr lang="en-US" sz="2000" dirty="0"/>
              <a:t> maintained, modified, and replaced</a:t>
            </a:r>
          </a:p>
          <a:p>
            <a:pPr>
              <a:defRPr/>
            </a:pPr>
            <a:r>
              <a:rPr lang="en-US" sz="2400" dirty="0">
                <a:solidFill>
                  <a:schemeClr val="accent2"/>
                </a:solidFill>
              </a:rPr>
              <a:t>Thin </a:t>
            </a:r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Client</a:t>
            </a:r>
            <a:r>
              <a:rPr lang="en-US" sz="2400" dirty="0">
                <a:solidFill>
                  <a:schemeClr val="accent2"/>
                </a:solidFill>
              </a:rPr>
              <a:t>s</a:t>
            </a:r>
          </a:p>
          <a:p>
            <a:pPr lvl="1">
              <a:defRPr/>
            </a:pPr>
            <a:r>
              <a:rPr lang="en-US" sz="2000" dirty="0"/>
              <a:t>Only </a:t>
            </a:r>
            <a:r>
              <a:rPr lang="en-US" sz="2000" dirty="0">
                <a:solidFill>
                  <a:srgbClr val="FF6600"/>
                </a:solidFill>
              </a:rPr>
              <a:t>presentation layer </a:t>
            </a:r>
            <a:r>
              <a:rPr lang="en-US" sz="2000" dirty="0"/>
              <a:t>at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Client</a:t>
            </a:r>
            <a:r>
              <a:rPr lang="en-US" sz="2000" dirty="0"/>
              <a:t>s (web browsers)</a:t>
            </a:r>
          </a:p>
          <a:p>
            <a:pPr>
              <a:defRPr/>
            </a:pPr>
            <a:r>
              <a:rPr lang="en-US" sz="2400" dirty="0">
                <a:solidFill>
                  <a:schemeClr val="accent2"/>
                </a:solidFill>
              </a:rPr>
              <a:t>Integrated </a:t>
            </a:r>
            <a:r>
              <a:rPr lang="en-US" sz="2400" b="1" dirty="0">
                <a:solidFill>
                  <a:srgbClr val="7030A0"/>
                </a:solidFill>
              </a:rPr>
              <a:t>data</a:t>
            </a:r>
            <a:r>
              <a:rPr lang="en-US" sz="2400" dirty="0">
                <a:solidFill>
                  <a:schemeClr val="accent2"/>
                </a:solidFill>
              </a:rPr>
              <a:t> access</a:t>
            </a:r>
          </a:p>
          <a:p>
            <a:pPr lvl="1">
              <a:defRPr/>
            </a:pPr>
            <a:r>
              <a:rPr lang="en-US" sz="2000" dirty="0"/>
              <a:t>Several </a:t>
            </a:r>
            <a:r>
              <a:rPr lang="en-US" sz="2000" b="1" dirty="0">
                <a:solidFill>
                  <a:srgbClr val="7030A0"/>
                </a:solidFill>
              </a:rPr>
              <a:t>database systems </a:t>
            </a:r>
            <a:r>
              <a:rPr lang="en-US" sz="2000" dirty="0"/>
              <a:t>can be handled transparently at the </a:t>
            </a:r>
            <a:r>
              <a:rPr lang="en-US" sz="2000" b="1" dirty="0">
                <a:solidFill>
                  <a:srgbClr val="FF0000"/>
                </a:solidFill>
              </a:rPr>
              <a:t>middle</a:t>
            </a:r>
            <a:r>
              <a:rPr lang="en-US" sz="2000" dirty="0"/>
              <a:t> tier</a:t>
            </a:r>
          </a:p>
          <a:p>
            <a:pPr lvl="1">
              <a:defRPr/>
            </a:pPr>
            <a:r>
              <a:rPr lang="en-US" sz="2000" dirty="0"/>
              <a:t>Central management of connections</a:t>
            </a:r>
          </a:p>
          <a:p>
            <a:pPr>
              <a:defRPr/>
            </a:pPr>
            <a:r>
              <a:rPr lang="en-US" sz="2400" dirty="0">
                <a:solidFill>
                  <a:schemeClr val="accent2"/>
                </a:solidFill>
              </a:rPr>
              <a:t>Scalability</a:t>
            </a:r>
          </a:p>
          <a:p>
            <a:pPr lvl="1">
              <a:defRPr/>
            </a:pPr>
            <a:r>
              <a:rPr lang="en-US" sz="2000" dirty="0"/>
              <a:t>Replication at </a:t>
            </a:r>
            <a:r>
              <a:rPr lang="en-US" sz="2000" b="1" dirty="0">
                <a:solidFill>
                  <a:srgbClr val="FF0000"/>
                </a:solidFill>
              </a:rPr>
              <a:t>middle</a:t>
            </a:r>
            <a:r>
              <a:rPr lang="en-US" sz="2000" dirty="0"/>
              <a:t> tier permits scalability of </a:t>
            </a:r>
            <a:r>
              <a:rPr lang="en-US" sz="2000" b="1" dirty="0">
                <a:solidFill>
                  <a:srgbClr val="FF0000"/>
                </a:solidFill>
              </a:rPr>
              <a:t>business logic</a:t>
            </a:r>
          </a:p>
          <a:p>
            <a:pPr>
              <a:defRPr/>
            </a:pPr>
            <a:r>
              <a:rPr lang="en-US" sz="2400" dirty="0">
                <a:solidFill>
                  <a:schemeClr val="accent2"/>
                </a:solidFill>
              </a:rPr>
              <a:t>Software development</a:t>
            </a:r>
          </a:p>
          <a:p>
            <a:pPr lvl="1">
              <a:defRPr/>
            </a:pPr>
            <a:r>
              <a:rPr lang="en-US" sz="2000" dirty="0"/>
              <a:t>Code for </a:t>
            </a:r>
            <a:r>
              <a:rPr lang="en-US" sz="2000" b="1" dirty="0">
                <a:solidFill>
                  <a:srgbClr val="FF0000"/>
                </a:solidFill>
              </a:rPr>
              <a:t>business logic </a:t>
            </a:r>
            <a:r>
              <a:rPr lang="en-US" sz="2000" dirty="0"/>
              <a:t>is centralized</a:t>
            </a:r>
          </a:p>
          <a:p>
            <a:pPr lvl="1">
              <a:defRPr/>
            </a:pPr>
            <a:r>
              <a:rPr lang="en-US" sz="2000" dirty="0"/>
              <a:t>Interaction between tiers through well-defined APIs: Can </a:t>
            </a:r>
            <a:r>
              <a:rPr lang="en-US" sz="2000" b="1" dirty="0">
                <a:solidFill>
                  <a:srgbClr val="FF0000"/>
                </a:solidFill>
                <a:latin typeface="Algerian" panose="04020705040A02060702" pitchFamily="82" charset="0"/>
              </a:rPr>
              <a:t>REUSE</a:t>
            </a:r>
            <a:r>
              <a:rPr lang="en-US" sz="2000" dirty="0"/>
              <a:t> standard components at each tier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="" xmlns:a16="http://schemas.microsoft.com/office/drawing/2014/main" id="{67C6EBB5-896F-411C-8F72-EE3A5D288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5867400" y="3581400"/>
            <a:ext cx="57150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4454" name="Rectangle 5">
            <a:extLst>
              <a:ext uri="{FF2B5EF4-FFF2-40B4-BE49-F238E27FC236}">
                <a16:creationId xmlns="" xmlns:a16="http://schemas.microsoft.com/office/drawing/2014/main" id="{A73BAC26-BEFE-434C-BA9D-ACD42BF93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575" y="2690813"/>
            <a:ext cx="6127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C</a:t>
            </a: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04455" name="Rectangle 6">
            <a:extLst>
              <a:ext uri="{FF2B5EF4-FFF2-40B4-BE49-F238E27FC236}">
                <a16:creationId xmlns="" xmlns:a16="http://schemas.microsoft.com/office/drawing/2014/main" id="{AB215E25-5E18-416B-91A5-B050CB70A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3000" y="1887538"/>
            <a:ext cx="6127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2400" b="1">
                <a:solidFill>
                  <a:srgbClr val="FFC000"/>
                </a:solidFill>
                <a:latin typeface="Times New Roman" panose="02020603050405020304" pitchFamily="18" charset="0"/>
              </a:rPr>
              <a:t>V</a:t>
            </a: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04456" name="Rectangle 7">
            <a:extLst>
              <a:ext uri="{FF2B5EF4-FFF2-40B4-BE49-F238E27FC236}">
                <a16:creationId xmlns="" xmlns:a16="http://schemas.microsoft.com/office/drawing/2014/main" id="{4A5E3200-C19E-4C05-9866-2A3E4EFA3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575" y="3429000"/>
            <a:ext cx="6794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2400" b="1">
                <a:solidFill>
                  <a:srgbClr val="7030A0"/>
                </a:solidFill>
                <a:latin typeface="Times New Roman" panose="02020603050405020304" pitchFamily="18" charset="0"/>
              </a:rPr>
              <a:t>M</a:t>
            </a: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04457" name="Rectangle 5">
            <a:extLst>
              <a:ext uri="{FF2B5EF4-FFF2-40B4-BE49-F238E27FC236}">
                <a16:creationId xmlns="" xmlns:a16="http://schemas.microsoft.com/office/drawing/2014/main" id="{CCAE075D-B99F-44F8-BDA1-C8574B46D2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5563" y="5327650"/>
            <a:ext cx="612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C</a:t>
            </a: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2000"/>
                                        <p:tgtEl>
                                          <p:spTgt spid="168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4" dur="2000"/>
                                        <p:tgtEl>
                                          <p:spTgt spid="168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168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168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2000"/>
                                        <p:tgtEl>
                                          <p:spTgt spid="168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8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8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8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8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8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8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2" dur="2000"/>
                                        <p:tgtEl>
                                          <p:spTgt spid="1689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5" dur="2000"/>
                                        <p:tgtEl>
                                          <p:spTgt spid="1689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8" dur="2000"/>
                                        <p:tgtEl>
                                          <p:spTgt spid="1689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1689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1689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1689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>
            <a:extLst>
              <a:ext uri="{FF2B5EF4-FFF2-40B4-BE49-F238E27FC236}">
                <a16:creationId xmlns="" xmlns:a16="http://schemas.microsoft.com/office/drawing/2014/main" id="{DEC00196-6D48-4325-B46E-D41FC2B6F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5475" name="Rectangle 3">
            <a:extLst>
              <a:ext uri="{FF2B5EF4-FFF2-40B4-BE49-F238E27FC236}">
                <a16:creationId xmlns="" xmlns:a16="http://schemas.microsoft.com/office/drawing/2014/main" id="{1D24C621-C4C6-4D48-83DE-391E9A583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5476" name="Rectangle 4">
            <a:extLst>
              <a:ext uri="{FF2B5EF4-FFF2-40B4-BE49-F238E27FC236}">
                <a16:creationId xmlns="" xmlns:a16="http://schemas.microsoft.com/office/drawing/2014/main" id="{FAED9A5F-E7C8-4641-9D37-A8F53A2305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7772400" cy="1104900"/>
          </a:xfrm>
        </p:spPr>
        <p:txBody>
          <a:bodyPr/>
          <a:lstStyle/>
          <a:p>
            <a:pPr algn="ctr"/>
            <a:r>
              <a:rPr lang="en-US" altLang="en-US" sz="3600" u="sng"/>
              <a:t>Web Database </a:t>
            </a:r>
            <a:r>
              <a:rPr lang="en-US" altLang="en-US" sz="3600" u="sng">
                <a:solidFill>
                  <a:srgbClr val="00B050"/>
                </a:solidFill>
              </a:rPr>
              <a:t>Application</a:t>
            </a:r>
            <a:r>
              <a:rPr lang="en-US" altLang="en-US" sz="3600">
                <a:solidFill>
                  <a:srgbClr val="00B050"/>
                </a:solidFill>
              </a:rPr>
              <a:t> </a:t>
            </a:r>
            <a:r>
              <a:rPr lang="en-US" altLang="en-US" sz="3600">
                <a:solidFill>
                  <a:srgbClr val="FF0000"/>
                </a:solidFill>
              </a:rPr>
              <a:t>Development</a:t>
            </a:r>
          </a:p>
        </p:txBody>
      </p:sp>
      <p:pic>
        <p:nvPicPr>
          <p:cNvPr id="105477" name="Picture 5" descr="Fig14-07">
            <a:extLst>
              <a:ext uri="{FF2B5EF4-FFF2-40B4-BE49-F238E27FC236}">
                <a16:creationId xmlns="" xmlns:a16="http://schemas.microsoft.com/office/drawing/2014/main" id="{673B53F9-B53C-45B2-A7B1-ACF97A934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62000"/>
            <a:ext cx="77724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3782" name="Line 6">
            <a:extLst>
              <a:ext uri="{FF2B5EF4-FFF2-40B4-BE49-F238E27FC236}">
                <a16:creationId xmlns="" xmlns:a16="http://schemas.microsoft.com/office/drawing/2014/main" id="{3DC4C986-5389-4413-BC70-E139A10AD41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05000" y="3505200"/>
            <a:ext cx="1676400" cy="10668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3783" name="Oval 7">
            <a:extLst>
              <a:ext uri="{FF2B5EF4-FFF2-40B4-BE49-F238E27FC236}">
                <a16:creationId xmlns="" xmlns:a16="http://schemas.microsoft.com/office/drawing/2014/main" id="{BABD51C2-15F2-42B4-8CEC-8BFDED4205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1143000"/>
            <a:ext cx="4800600" cy="28956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5480" name="Rectangle 7">
            <a:extLst>
              <a:ext uri="{FF2B5EF4-FFF2-40B4-BE49-F238E27FC236}">
                <a16:creationId xmlns="" xmlns:a16="http://schemas.microsoft.com/office/drawing/2014/main" id="{9C82C5F0-A1C1-4881-9D08-65EDCB1D3E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496050"/>
            <a:ext cx="5595938" cy="2524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0" name="Picture 8">
            <a:extLst>
              <a:ext uri="{FF2B5EF4-FFF2-40B4-BE49-F238E27FC236}">
                <a16:creationId xmlns="" xmlns:a16="http://schemas.microsoft.com/office/drawing/2014/main" id="{110361F0-5737-47D4-BB34-1623D2C12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05" b="28818"/>
          <a:stretch>
            <a:fillRect/>
          </a:stretch>
        </p:blipFill>
        <p:spPr bwMode="auto">
          <a:xfrm>
            <a:off x="3357563" y="1908175"/>
            <a:ext cx="4333875" cy="13636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03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203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78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="" xmlns:a16="http://schemas.microsoft.com/office/drawing/2014/main" id="{6402D885-C4AE-43F7-AA13-A52E2ABC69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303213"/>
            <a:ext cx="8001000" cy="110490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>
                <a:solidFill>
                  <a:srgbClr val="0640F8"/>
                </a:solidFill>
              </a:rPr>
              <a:t>Functionality of the </a:t>
            </a:r>
            <a:r>
              <a:rPr lang="en-US" altLang="en-US" b="1">
                <a:solidFill>
                  <a:srgbClr val="FF0000"/>
                </a:solidFill>
              </a:rPr>
              <a:t>Middle</a:t>
            </a:r>
            <a:r>
              <a:rPr lang="en-US" altLang="en-US">
                <a:solidFill>
                  <a:srgbClr val="0640F8"/>
                </a:solidFill>
              </a:rPr>
              <a:t> Tier</a:t>
            </a:r>
          </a:p>
        </p:txBody>
      </p:sp>
      <p:sp>
        <p:nvSpPr>
          <p:cNvPr id="183299" name="Rectangle 3">
            <a:extLst>
              <a:ext uri="{FF2B5EF4-FFF2-40B4-BE49-F238E27FC236}">
                <a16:creationId xmlns="" xmlns:a16="http://schemas.microsoft.com/office/drawing/2014/main" id="{A628DD94-6182-493D-AD9F-EC2F766CBE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525" y="1554163"/>
            <a:ext cx="9134475" cy="5303837"/>
          </a:xfrm>
          <a:solidFill>
            <a:schemeClr val="bg1"/>
          </a:solidFill>
        </p:spPr>
        <p:txBody>
          <a:bodyPr/>
          <a:lstStyle/>
          <a:p>
            <a:pPr lvl="1">
              <a:lnSpc>
                <a:spcPct val="90000"/>
              </a:lnSpc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lvl="1">
              <a:lnSpc>
                <a:spcPct val="90000"/>
              </a:lnSpc>
              <a:defRPr/>
            </a:pPr>
            <a:r>
              <a:rPr lang="en-US" dirty="0">
                <a:solidFill>
                  <a:schemeClr val="tx2"/>
                </a:solidFill>
              </a:rPr>
              <a:t>Encodes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business logic</a:t>
            </a:r>
          </a:p>
          <a:p>
            <a:pPr lvl="1">
              <a:lnSpc>
                <a:spcPct val="90000"/>
              </a:lnSpc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lvl="1">
              <a:lnSpc>
                <a:spcPct val="90000"/>
              </a:lnSpc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lvl="1">
              <a:lnSpc>
                <a:spcPct val="90000"/>
              </a:lnSpc>
              <a:defRPr/>
            </a:pPr>
            <a:r>
              <a:rPr lang="en-US" dirty="0">
                <a:solidFill>
                  <a:schemeClr val="tx2"/>
                </a:solidFill>
              </a:rPr>
              <a:t>Connects to </a:t>
            </a:r>
            <a:r>
              <a:rPr lang="en-US" b="1" dirty="0">
                <a:solidFill>
                  <a:srgbClr val="7030A0"/>
                </a:solidFill>
              </a:rPr>
              <a:t>database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system(s)</a:t>
            </a:r>
          </a:p>
          <a:p>
            <a:pPr lvl="1">
              <a:lnSpc>
                <a:spcPct val="90000"/>
              </a:lnSpc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lvl="1">
              <a:lnSpc>
                <a:spcPct val="90000"/>
              </a:lnSpc>
              <a:defRPr/>
            </a:pPr>
            <a:endParaRPr lang="en-US" dirty="0">
              <a:solidFill>
                <a:schemeClr val="accent2"/>
              </a:solidFill>
            </a:endParaRPr>
          </a:p>
          <a:p>
            <a:pPr lvl="1">
              <a:lnSpc>
                <a:spcPct val="90000"/>
              </a:lnSpc>
              <a:defRPr/>
            </a:pPr>
            <a:r>
              <a:rPr lang="en-US" dirty="0">
                <a:solidFill>
                  <a:schemeClr val="tx2"/>
                </a:solidFill>
              </a:rPr>
              <a:t>Accepts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b="1" dirty="0">
                <a:solidFill>
                  <a:srgbClr val="FFC000"/>
                </a:solidFill>
              </a:rPr>
              <a:t>Form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b="1" dirty="0">
                <a:solidFill>
                  <a:srgbClr val="FFC000"/>
                </a:solidFill>
              </a:rPr>
              <a:t>input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from the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Presentation</a:t>
            </a:r>
            <a:r>
              <a:rPr lang="en-US" dirty="0">
                <a:solidFill>
                  <a:schemeClr val="accent2"/>
                </a:solidFill>
              </a:rPr>
              <a:t> tier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>
                <a:solidFill>
                  <a:schemeClr val="tx2"/>
                </a:solidFill>
              </a:rPr>
              <a:t>Generates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b="1" dirty="0">
                <a:solidFill>
                  <a:srgbClr val="FFC000"/>
                </a:solidFill>
              </a:rPr>
              <a:t>output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for the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Presentation </a:t>
            </a:r>
            <a:r>
              <a:rPr lang="en-US" dirty="0">
                <a:solidFill>
                  <a:schemeClr val="accent2"/>
                </a:solidFill>
              </a:rPr>
              <a:t>tier</a:t>
            </a:r>
          </a:p>
        </p:txBody>
      </p:sp>
      <p:sp>
        <p:nvSpPr>
          <p:cNvPr id="110597" name="Rectangle 5">
            <a:extLst>
              <a:ext uri="{FF2B5EF4-FFF2-40B4-BE49-F238E27FC236}">
                <a16:creationId xmlns="" xmlns:a16="http://schemas.microsoft.com/office/drawing/2014/main" id="{DCBEB8D0-CABF-4920-A59A-23FCACC76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7650" y="1905000"/>
            <a:ext cx="6127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C</a:t>
            </a: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10598" name="Rectangle 6">
            <a:extLst>
              <a:ext uri="{FF2B5EF4-FFF2-40B4-BE49-F238E27FC236}">
                <a16:creationId xmlns="" xmlns:a16="http://schemas.microsoft.com/office/drawing/2014/main" id="{A3B76D5F-9CCB-434E-959A-B6A0A0983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4538" y="4600575"/>
            <a:ext cx="612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2400" b="1">
                <a:solidFill>
                  <a:srgbClr val="FFC000"/>
                </a:solidFill>
                <a:latin typeface="Times New Roman" panose="02020603050405020304" pitchFamily="18" charset="0"/>
              </a:rPr>
              <a:t>V</a:t>
            </a: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10599" name="Rectangle 7">
            <a:extLst>
              <a:ext uri="{FF2B5EF4-FFF2-40B4-BE49-F238E27FC236}">
                <a16:creationId xmlns="" xmlns:a16="http://schemas.microsoft.com/office/drawing/2014/main" id="{B089657C-448C-4F0A-9DC3-CF681CF18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4938" y="3132138"/>
            <a:ext cx="681037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2400" b="1">
                <a:solidFill>
                  <a:srgbClr val="7030A0"/>
                </a:solidFill>
                <a:latin typeface="Times New Roman" panose="02020603050405020304" pitchFamily="18" charset="0"/>
              </a:rPr>
              <a:t>M</a:t>
            </a: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)</a:t>
            </a:r>
          </a:p>
        </p:txBody>
      </p:sp>
      <p:pic>
        <p:nvPicPr>
          <p:cNvPr id="107527" name="Picture 8">
            <a:extLst>
              <a:ext uri="{FF2B5EF4-FFF2-40B4-BE49-F238E27FC236}">
                <a16:creationId xmlns="" xmlns:a16="http://schemas.microsoft.com/office/drawing/2014/main" id="{CD054E18-3FCA-4548-BAE9-1A0BAC52D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05" b="28818"/>
          <a:stretch>
            <a:fillRect/>
          </a:stretch>
        </p:blipFill>
        <p:spPr bwMode="auto">
          <a:xfrm>
            <a:off x="5895975" y="1054100"/>
            <a:ext cx="3200400" cy="15716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601" name="Picture 8">
            <a:extLst>
              <a:ext uri="{FF2B5EF4-FFF2-40B4-BE49-F238E27FC236}">
                <a16:creationId xmlns="" xmlns:a16="http://schemas.microsoft.com/office/drawing/2014/main" id="{839B4AC7-A8C0-4175-B1AD-34DEAFF51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588" y="4430713"/>
            <a:ext cx="654050" cy="277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602" name="Picture 9">
            <a:extLst>
              <a:ext uri="{FF2B5EF4-FFF2-40B4-BE49-F238E27FC236}">
                <a16:creationId xmlns="" xmlns:a16="http://schemas.microsoft.com/office/drawing/2014/main" id="{6250B953-9EAD-435A-8A29-D69127944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53"/>
          <a:stretch>
            <a:fillRect/>
          </a:stretch>
        </p:blipFill>
        <p:spPr bwMode="auto">
          <a:xfrm>
            <a:off x="7248525" y="5024438"/>
            <a:ext cx="638175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7530" name="Rectangle 1">
            <a:extLst>
              <a:ext uri="{FF2B5EF4-FFF2-40B4-BE49-F238E27FC236}">
                <a16:creationId xmlns="" xmlns:a16="http://schemas.microsoft.com/office/drawing/2014/main" id="{FDB89029-2346-4E4E-8F3E-933DEA16B0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496050"/>
            <a:ext cx="5595938" cy="2524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7" grpId="0"/>
      <p:bldP spid="110598" grpId="0"/>
      <p:bldP spid="11059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>
            <a:extLst>
              <a:ext uri="{FF2B5EF4-FFF2-40B4-BE49-F238E27FC236}">
                <a16:creationId xmlns="" xmlns:a16="http://schemas.microsoft.com/office/drawing/2014/main" id="{65C07BBA-D4F1-4DAA-AFF0-744AC967F5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001000" cy="800100"/>
          </a:xfrm>
        </p:spPr>
        <p:txBody>
          <a:bodyPr/>
          <a:lstStyle/>
          <a:p>
            <a:r>
              <a:rPr lang="en-US" altLang="en-US">
                <a:solidFill>
                  <a:schemeClr val="accent2"/>
                </a:solidFill>
              </a:rPr>
              <a:t>CGI</a:t>
            </a:r>
            <a:r>
              <a:rPr lang="en-US" altLang="en-US"/>
              <a:t>: </a:t>
            </a:r>
            <a:r>
              <a:rPr lang="en-US" altLang="en-US">
                <a:solidFill>
                  <a:schemeClr val="accent2"/>
                </a:solidFill>
              </a:rPr>
              <a:t>C</a:t>
            </a:r>
            <a:r>
              <a:rPr lang="en-US" altLang="en-US"/>
              <a:t>ommon </a:t>
            </a:r>
            <a:r>
              <a:rPr lang="en-US" altLang="en-US">
                <a:solidFill>
                  <a:schemeClr val="accent2"/>
                </a:solidFill>
              </a:rPr>
              <a:t>G</a:t>
            </a:r>
            <a:r>
              <a:rPr lang="en-US" altLang="en-US"/>
              <a:t>ateway </a:t>
            </a:r>
            <a:r>
              <a:rPr lang="en-US" altLang="en-US">
                <a:solidFill>
                  <a:schemeClr val="accent2"/>
                </a:solidFill>
              </a:rPr>
              <a:t>I</a:t>
            </a:r>
            <a:r>
              <a:rPr lang="en-US" altLang="en-US"/>
              <a:t>nterface</a:t>
            </a:r>
          </a:p>
        </p:txBody>
      </p:sp>
      <p:sp>
        <p:nvSpPr>
          <p:cNvPr id="182275" name="Rectangle 3">
            <a:extLst>
              <a:ext uri="{FF2B5EF4-FFF2-40B4-BE49-F238E27FC236}">
                <a16:creationId xmlns="" xmlns:a16="http://schemas.microsoft.com/office/drawing/2014/main" id="{2B082EE8-E3C0-45B1-91A5-4C37A7C47C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-304800" y="990600"/>
            <a:ext cx="8991600" cy="5334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Goal: Transmit </a:t>
            </a:r>
            <a:r>
              <a:rPr lang="en-US" altLang="en-US">
                <a:solidFill>
                  <a:srgbClr val="C00000"/>
                </a:solidFill>
              </a:rPr>
              <a:t>arguments</a:t>
            </a:r>
            <a:r>
              <a:rPr lang="en-US" altLang="en-US"/>
              <a:t> from</a:t>
            </a:r>
            <a:r>
              <a:rPr lang="en-US" altLang="en-US">
                <a:solidFill>
                  <a:schemeClr val="accent2"/>
                </a:solidFill>
              </a:rPr>
              <a:t> </a:t>
            </a:r>
            <a:r>
              <a:rPr lang="en-US" altLang="en-US" b="1">
                <a:solidFill>
                  <a:srgbClr val="00B050"/>
                </a:solidFill>
              </a:rPr>
              <a:t>HTML</a:t>
            </a:r>
            <a:r>
              <a:rPr lang="en-US" altLang="en-US">
                <a:solidFill>
                  <a:srgbClr val="00B050"/>
                </a:solidFill>
              </a:rPr>
              <a:t> </a:t>
            </a:r>
            <a:r>
              <a:rPr lang="en-US" altLang="en-US" b="1">
                <a:solidFill>
                  <a:srgbClr val="FFC000"/>
                </a:solidFill>
              </a:rPr>
              <a:t>Forms</a:t>
            </a:r>
            <a:r>
              <a:rPr lang="en-US" altLang="en-US">
                <a:solidFill>
                  <a:srgbClr val="FFC000"/>
                </a:solidFill>
              </a:rPr>
              <a:t> </a:t>
            </a:r>
            <a:r>
              <a:rPr lang="en-US" altLang="en-US"/>
              <a:t>to </a:t>
            </a:r>
            <a:r>
              <a:rPr lang="en-US" altLang="en-US">
                <a:solidFill>
                  <a:srgbClr val="0640F8"/>
                </a:solidFill>
              </a:rPr>
              <a:t>Application</a:t>
            </a:r>
            <a:r>
              <a:rPr lang="en-US" altLang="en-US">
                <a:solidFill>
                  <a:schemeClr val="accent2"/>
                </a:solidFill>
              </a:rPr>
              <a:t> programs</a:t>
            </a:r>
            <a:r>
              <a:rPr lang="en-US" altLang="en-US"/>
              <a:t> running at the </a:t>
            </a:r>
            <a:r>
              <a:rPr lang="en-US" altLang="en-US" b="1">
                <a:solidFill>
                  <a:srgbClr val="FF0000"/>
                </a:solidFill>
              </a:rPr>
              <a:t>middle</a:t>
            </a:r>
            <a:r>
              <a:rPr lang="en-US" altLang="en-US">
                <a:solidFill>
                  <a:srgbClr val="0640F8"/>
                </a:solidFill>
              </a:rPr>
              <a:t> tier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/>
          </a:p>
          <a:p>
            <a:pPr>
              <a:lnSpc>
                <a:spcPct val="90000"/>
              </a:lnSpc>
            </a:pPr>
            <a:r>
              <a:rPr lang="en-US" altLang="en-US"/>
              <a:t>Details of the actual </a:t>
            </a:r>
            <a:r>
              <a:rPr lang="en-US" altLang="en-US">
                <a:solidFill>
                  <a:srgbClr val="FF0000"/>
                </a:solidFill>
              </a:rPr>
              <a:t>CGI</a:t>
            </a:r>
            <a:r>
              <a:rPr lang="en-US" altLang="en-US"/>
              <a:t> protocol unimportant </a:t>
            </a:r>
            <a:r>
              <a:rPr lang="en-US" altLang="en-US">
                <a:sym typeface="Wingdings" panose="05000000000000000000" pitchFamily="2" charset="2"/>
              </a:rPr>
              <a:t> libraries implement high-level interfaces</a:t>
            </a:r>
          </a:p>
          <a:p>
            <a:pPr>
              <a:lnSpc>
                <a:spcPct val="90000"/>
              </a:lnSpc>
            </a:pPr>
            <a:endParaRPr lang="en-US" altLang="en-US">
              <a:sym typeface="Wingdings" panose="05000000000000000000" pitchFamily="2" charset="2"/>
            </a:endParaRPr>
          </a:p>
          <a:p>
            <a:pPr>
              <a:lnSpc>
                <a:spcPct val="90000"/>
              </a:lnSpc>
            </a:pPr>
            <a:r>
              <a:rPr lang="en-US" altLang="en-US">
                <a:solidFill>
                  <a:schemeClr val="accent2"/>
                </a:solidFill>
                <a:sym typeface="Wingdings" panose="05000000000000000000" pitchFamily="2" charset="2"/>
              </a:rPr>
              <a:t>Disadvantages: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sym typeface="Wingdings" panose="05000000000000000000" pitchFamily="2" charset="2"/>
              </a:rPr>
              <a:t>The </a:t>
            </a:r>
            <a:r>
              <a:rPr lang="en-US" altLang="en-US">
                <a:solidFill>
                  <a:srgbClr val="0640F8"/>
                </a:solidFill>
                <a:sym typeface="Wingdings" panose="05000000000000000000" pitchFamily="2" charset="2"/>
              </a:rPr>
              <a:t>Application</a:t>
            </a:r>
            <a:r>
              <a:rPr lang="en-US" altLang="en-US">
                <a:solidFill>
                  <a:srgbClr val="FF0000"/>
                </a:solidFill>
                <a:sym typeface="Wingdings" panose="05000000000000000000" pitchFamily="2" charset="2"/>
              </a:rPr>
              <a:t> program </a:t>
            </a:r>
            <a:r>
              <a:rPr lang="en-US" altLang="en-US">
                <a:sym typeface="Wingdings" panose="05000000000000000000" pitchFamily="2" charset="2"/>
              </a:rPr>
              <a:t>is invoked in a </a:t>
            </a:r>
            <a:r>
              <a:rPr lang="en-US" altLang="en-US">
                <a:solidFill>
                  <a:schemeClr val="accent2"/>
                </a:solidFill>
                <a:sym typeface="Wingdings" panose="05000000000000000000" pitchFamily="2" charset="2"/>
              </a:rPr>
              <a:t>new process at every invocation</a:t>
            </a:r>
            <a:r>
              <a:rPr lang="en-US" altLang="en-US">
                <a:sym typeface="Wingdings" panose="05000000000000000000" pitchFamily="2" charset="2"/>
              </a:rPr>
              <a:t> (remedy: </a:t>
            </a:r>
            <a:r>
              <a:rPr lang="en-US" altLang="en-US" b="1">
                <a:solidFill>
                  <a:srgbClr val="0640F8"/>
                </a:solidFill>
                <a:sym typeface="Wingdings" panose="05000000000000000000" pitchFamily="2" charset="2"/>
              </a:rPr>
              <a:t>Fast</a:t>
            </a:r>
            <a:r>
              <a:rPr lang="en-US" altLang="en-US" b="1">
                <a:solidFill>
                  <a:srgbClr val="FF0000"/>
                </a:solidFill>
                <a:sym typeface="Wingdings" panose="05000000000000000000" pitchFamily="2" charset="2"/>
              </a:rPr>
              <a:t>CGI</a:t>
            </a:r>
            <a:r>
              <a:rPr lang="en-US" altLang="en-US">
                <a:sym typeface="Wingdings" panose="05000000000000000000" pitchFamily="2" charset="2"/>
              </a:rPr>
              <a:t>)</a:t>
            </a:r>
          </a:p>
          <a:p>
            <a:pPr lvl="1">
              <a:lnSpc>
                <a:spcPct val="90000"/>
              </a:lnSpc>
            </a:pPr>
            <a:endParaRPr lang="en-US" altLang="en-US">
              <a:sym typeface="Wingdings" panose="05000000000000000000" pitchFamily="2" charset="2"/>
            </a:endParaRPr>
          </a:p>
          <a:p>
            <a:pPr lvl="1">
              <a:lnSpc>
                <a:spcPct val="90000"/>
              </a:lnSpc>
            </a:pPr>
            <a:r>
              <a:rPr lang="en-US" altLang="en-US">
                <a:solidFill>
                  <a:schemeClr val="accent2"/>
                </a:solidFill>
              </a:rPr>
              <a:t>No resource sharing</a:t>
            </a:r>
            <a:r>
              <a:rPr lang="en-US" altLang="en-US"/>
              <a:t> between </a:t>
            </a:r>
            <a:r>
              <a:rPr lang="en-US" altLang="en-US">
                <a:solidFill>
                  <a:srgbClr val="0640F8"/>
                </a:solidFill>
              </a:rPr>
              <a:t>Application</a:t>
            </a:r>
            <a:r>
              <a:rPr lang="en-US" altLang="en-US">
                <a:solidFill>
                  <a:srgbClr val="FF0000"/>
                </a:solidFill>
              </a:rPr>
              <a:t> programs </a:t>
            </a:r>
            <a:r>
              <a:rPr lang="en-US" altLang="en-US"/>
              <a:t>(e.g., </a:t>
            </a:r>
            <a:r>
              <a:rPr lang="en-US" altLang="en-US" b="1">
                <a:solidFill>
                  <a:srgbClr val="7030A0"/>
                </a:solidFill>
              </a:rPr>
              <a:t>Database</a:t>
            </a:r>
            <a:r>
              <a:rPr lang="en-US" altLang="en-US">
                <a:solidFill>
                  <a:srgbClr val="7030A0"/>
                </a:solidFill>
              </a:rPr>
              <a:t> </a:t>
            </a:r>
            <a:r>
              <a:rPr lang="en-US" altLang="en-US"/>
              <a:t>connections)</a:t>
            </a:r>
          </a:p>
          <a:p>
            <a:pPr lvl="2">
              <a:lnSpc>
                <a:spcPct val="90000"/>
              </a:lnSpc>
            </a:pPr>
            <a:r>
              <a:rPr lang="en-US" altLang="en-US"/>
              <a:t>Remedy: </a:t>
            </a:r>
            <a:r>
              <a:rPr lang="en-US" altLang="en-US" b="1">
                <a:solidFill>
                  <a:srgbClr val="0640F8"/>
                </a:solidFill>
              </a:rPr>
              <a:t>Application Servers</a:t>
            </a:r>
          </a:p>
        </p:txBody>
      </p:sp>
      <p:pic>
        <p:nvPicPr>
          <p:cNvPr id="108548" name="Picture 6">
            <a:extLst>
              <a:ext uri="{FF2B5EF4-FFF2-40B4-BE49-F238E27FC236}">
                <a16:creationId xmlns="" xmlns:a16="http://schemas.microsoft.com/office/drawing/2014/main" id="{3A5C9FEC-0AA1-46AA-995F-94A4611E9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6638132" y="1532731"/>
            <a:ext cx="4038600" cy="973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C9A7E2D4-03C7-43CE-A780-BA8E2AACF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3" y="5789613"/>
            <a:ext cx="4267200" cy="43656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1">
                <a:solidFill>
                  <a:srgbClr val="00B0F0"/>
                </a:solidFill>
                <a:latin typeface="Times New Roman" panose="02020603050405020304" pitchFamily="18" charset="0"/>
              </a:rPr>
              <a:t>action</a:t>
            </a:r>
            <a:r>
              <a:rPr lang="en-US" altLang="en-US">
                <a:solidFill>
                  <a:srgbClr val="FC0128"/>
                </a:solidFill>
                <a:latin typeface="Times New Roman" panose="02020603050405020304" pitchFamily="18" charset="0"/>
              </a:rPr>
              <a:t>=“</a:t>
            </a:r>
            <a:r>
              <a:rPr lang="en-US" altLang="en-US" b="1">
                <a:solidFill>
                  <a:srgbClr val="00B0F0"/>
                </a:solidFill>
                <a:latin typeface="Times New Roman" panose="02020603050405020304" pitchFamily="18" charset="0"/>
              </a:rPr>
              <a:t>findbooks.cgi</a:t>
            </a:r>
            <a:r>
              <a:rPr lang="en-US" altLang="en-US">
                <a:solidFill>
                  <a:srgbClr val="FC0128"/>
                </a:solidFill>
                <a:latin typeface="Times New Roman" panose="02020603050405020304" pitchFamily="18" charset="0"/>
              </a:rPr>
              <a:t>”</a:t>
            </a:r>
            <a:r>
              <a:rPr lang="en-US" altLang="en-US">
                <a:solidFill>
                  <a:srgbClr val="005400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08550" name="Rectangle 1">
            <a:extLst>
              <a:ext uri="{FF2B5EF4-FFF2-40B4-BE49-F238E27FC236}">
                <a16:creationId xmlns="" xmlns:a16="http://schemas.microsoft.com/office/drawing/2014/main" id="{50A548E2-2C50-4884-A868-017AEC400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496050"/>
            <a:ext cx="5595938" cy="2524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0900" name="Rectangle 3">
            <a:extLst>
              <a:ext uri="{FF2B5EF4-FFF2-40B4-BE49-F238E27FC236}">
                <a16:creationId xmlns="" xmlns:a16="http://schemas.microsoft.com/office/drawing/2014/main" id="{88568D00-74F1-4460-8759-AC6A959AEF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403975"/>
            <a:ext cx="9172575" cy="4349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5400"/>
                </a:solidFill>
                <a:latin typeface="Times New Roman" panose="02020603050405020304" pitchFamily="18" charset="0"/>
              </a:rPr>
              <a:t>How is the </a:t>
            </a:r>
            <a:r>
              <a:rPr lang="en-US" altLang="en-US" sz="1800" b="1">
                <a:solidFill>
                  <a:srgbClr val="00B050"/>
                </a:solidFill>
                <a:latin typeface="Times New Roman" panose="02020603050405020304" pitchFamily="18" charset="0"/>
              </a:rPr>
              <a:t>HTML</a:t>
            </a:r>
            <a:r>
              <a:rPr lang="en-US" altLang="en-US" sz="1800" b="1">
                <a:solidFill>
                  <a:srgbClr val="FF0000"/>
                </a:solidFill>
                <a:latin typeface="Times New Roman" panose="02020603050405020304" pitchFamily="18" charset="0"/>
              </a:rPr>
              <a:t> Form </a:t>
            </a:r>
            <a:r>
              <a:rPr lang="en-US" altLang="en-US" sz="1800">
                <a:solidFill>
                  <a:srgbClr val="005400"/>
                </a:solidFill>
                <a:latin typeface="Times New Roman" panose="02020603050405020304" pitchFamily="18" charset="0"/>
              </a:rPr>
              <a:t>specifying </a:t>
            </a:r>
            <a:r>
              <a:rPr lang="en-US" altLang="en-US" sz="1800" b="1">
                <a:solidFill>
                  <a:srgbClr val="00B0F0"/>
                </a:solidFill>
                <a:latin typeface="Times New Roman" panose="02020603050405020304" pitchFamily="18" charset="0"/>
              </a:rPr>
              <a:t>the program </a:t>
            </a:r>
            <a:r>
              <a:rPr lang="en-US" altLang="en-US" sz="1800">
                <a:solidFill>
                  <a:srgbClr val="005400"/>
                </a:solidFill>
                <a:latin typeface="Times New Roman" panose="02020603050405020304" pitchFamily="18" charset="0"/>
              </a:rPr>
              <a:t>that will receive the </a:t>
            </a:r>
            <a:r>
              <a:rPr lang="en-US" altLang="en-US" sz="1800" b="1">
                <a:solidFill>
                  <a:srgbClr val="FF0000"/>
                </a:solidFill>
                <a:latin typeface="Times New Roman" panose="02020603050405020304" pitchFamily="18" charset="0"/>
              </a:rPr>
              <a:t>Form input parameters</a:t>
            </a:r>
            <a:r>
              <a:rPr lang="en-US" altLang="en-US" sz="1800">
                <a:solidFill>
                  <a:srgbClr val="005400"/>
                </a:solidFill>
                <a:latin typeface="Times New Roman" panose="02020603050405020304" pitchFamily="18" charset="0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0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2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2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2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2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2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2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2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2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5" dur="2000"/>
                                        <p:tgtEl>
                                          <p:spTgt spid="182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82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2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82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74" grpId="0"/>
      <p:bldP spid="6" grpId="0" animBg="1"/>
      <p:bldP spid="8090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="" xmlns:a16="http://schemas.microsoft.com/office/drawing/2014/main" id="{3B6E3027-465D-4964-950C-59D487F0C5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50" y="-247650"/>
            <a:ext cx="8001000" cy="1104900"/>
          </a:xfrm>
        </p:spPr>
        <p:txBody>
          <a:bodyPr/>
          <a:lstStyle/>
          <a:p>
            <a:r>
              <a:rPr lang="en-US" altLang="en-US">
                <a:solidFill>
                  <a:schemeClr val="accent2"/>
                </a:solidFill>
              </a:rPr>
              <a:t>CGI</a:t>
            </a:r>
            <a:r>
              <a:rPr lang="en-US" altLang="en-US"/>
              <a:t>: Example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="" xmlns:a16="http://schemas.microsoft.com/office/drawing/2014/main" id="{98542DEC-0E93-48CF-9C21-2667416D0A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-228600" y="914400"/>
            <a:ext cx="9144000" cy="5943600"/>
          </a:xfrm>
          <a:solidFill>
            <a:schemeClr val="bg1"/>
          </a:solidFill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>
                <a:solidFill>
                  <a:schemeClr val="accent2"/>
                </a:solidFill>
              </a:rPr>
              <a:t>HTML</a:t>
            </a:r>
            <a:r>
              <a:rPr lang="en-US" altLang="en-US" sz="2400"/>
              <a:t> form </a:t>
            </a:r>
            <a:r>
              <a:rPr lang="en-US" altLang="en-US" sz="2400">
                <a:solidFill>
                  <a:srgbClr val="FF0000"/>
                </a:solidFill>
              </a:rPr>
              <a:t>(</a:t>
            </a:r>
            <a:r>
              <a:rPr lang="en-US" altLang="en-US" sz="2400" b="1">
                <a:solidFill>
                  <a:srgbClr val="FFC000"/>
                </a:solidFill>
              </a:rPr>
              <a:t>Input Form</a:t>
            </a:r>
            <a:r>
              <a:rPr lang="en-US" altLang="en-US" sz="2400">
                <a:solidFill>
                  <a:srgbClr val="FF0000"/>
                </a:solidFill>
              </a:rPr>
              <a:t>) </a:t>
            </a:r>
            <a:r>
              <a:rPr lang="en-US" altLang="en-US" sz="2400"/>
              <a:t>: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rgbClr val="0640F8"/>
                </a:solidFill>
              </a:rPr>
              <a:t>&lt;</a:t>
            </a:r>
            <a:r>
              <a:rPr lang="en-US" altLang="en-US" sz="2000">
                <a:solidFill>
                  <a:schemeClr val="accent2"/>
                </a:solidFill>
              </a:rPr>
              <a:t>form </a:t>
            </a:r>
            <a:r>
              <a:rPr lang="en-US" altLang="en-US" sz="2000" b="1">
                <a:solidFill>
                  <a:srgbClr val="00B0F0"/>
                </a:solidFill>
              </a:rPr>
              <a:t>action</a:t>
            </a:r>
            <a:r>
              <a:rPr lang="en-US" altLang="en-US" sz="2000">
                <a:solidFill>
                  <a:schemeClr val="accent2"/>
                </a:solidFill>
              </a:rPr>
              <a:t>=“</a:t>
            </a:r>
            <a:r>
              <a:rPr lang="en-US" altLang="en-US" sz="2000" b="1">
                <a:solidFill>
                  <a:srgbClr val="00B0F0"/>
                </a:solidFill>
              </a:rPr>
              <a:t>findbooks.cgi</a:t>
            </a:r>
            <a:r>
              <a:rPr lang="en-US" altLang="en-US" sz="2000">
                <a:solidFill>
                  <a:schemeClr val="accent2"/>
                </a:solidFill>
              </a:rPr>
              <a:t>” </a:t>
            </a:r>
            <a:r>
              <a:rPr lang="en-US" altLang="en-US" sz="2000">
                <a:solidFill>
                  <a:srgbClr val="0640F8"/>
                </a:solidFill>
              </a:rPr>
              <a:t>method</a:t>
            </a:r>
            <a:r>
              <a:rPr lang="en-US" altLang="en-US" sz="2000">
                <a:solidFill>
                  <a:schemeClr val="accent2"/>
                </a:solidFill>
              </a:rPr>
              <a:t>=POST</a:t>
            </a:r>
            <a:r>
              <a:rPr lang="en-US" altLang="en-US" sz="2000">
                <a:solidFill>
                  <a:srgbClr val="0640F8"/>
                </a:solidFill>
              </a:rPr>
              <a:t>&gt;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chemeClr val="accent1"/>
                </a:solidFill>
              </a:rPr>
              <a:t>Type an author name: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rgbClr val="0640F8"/>
                </a:solidFill>
              </a:rPr>
              <a:t>&lt;</a:t>
            </a:r>
            <a:r>
              <a:rPr lang="en-US" altLang="en-US" sz="2000">
                <a:solidFill>
                  <a:schemeClr val="accent2"/>
                </a:solidFill>
              </a:rPr>
              <a:t>input </a:t>
            </a:r>
            <a:r>
              <a:rPr lang="en-US" altLang="en-US" sz="2000">
                <a:solidFill>
                  <a:srgbClr val="0640F8"/>
                </a:solidFill>
              </a:rPr>
              <a:t>type</a:t>
            </a:r>
            <a:r>
              <a:rPr lang="en-US" altLang="en-US" sz="2000">
                <a:solidFill>
                  <a:schemeClr val="accent2"/>
                </a:solidFill>
              </a:rPr>
              <a:t>=“text”      </a:t>
            </a:r>
            <a:r>
              <a:rPr lang="en-US" altLang="en-US" sz="2000">
                <a:solidFill>
                  <a:srgbClr val="0640F8"/>
                </a:solidFill>
              </a:rPr>
              <a:t>name</a:t>
            </a:r>
            <a:r>
              <a:rPr lang="en-US" altLang="en-US" sz="2000">
                <a:solidFill>
                  <a:schemeClr val="accent2"/>
                </a:solidFill>
              </a:rPr>
              <a:t>=“</a:t>
            </a:r>
            <a:r>
              <a:rPr lang="en-US" altLang="en-US" sz="2000">
                <a:solidFill>
                  <a:srgbClr val="DF1FDF"/>
                </a:solidFill>
              </a:rPr>
              <a:t>authorName</a:t>
            </a:r>
            <a:r>
              <a:rPr lang="en-US" altLang="en-US" sz="2000">
                <a:solidFill>
                  <a:schemeClr val="accent2"/>
                </a:solidFill>
              </a:rPr>
              <a:t>”</a:t>
            </a:r>
            <a:r>
              <a:rPr lang="en-US" altLang="en-US" sz="2000">
                <a:solidFill>
                  <a:srgbClr val="0640F8"/>
                </a:solidFill>
              </a:rPr>
              <a:t>&gt;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rgbClr val="0640F8"/>
                </a:solidFill>
              </a:rPr>
              <a:t>&lt;</a:t>
            </a:r>
            <a:r>
              <a:rPr lang="en-US" altLang="en-US" sz="2000">
                <a:solidFill>
                  <a:schemeClr val="accent2"/>
                </a:solidFill>
              </a:rPr>
              <a:t>input </a:t>
            </a:r>
            <a:r>
              <a:rPr lang="en-US" altLang="en-US" sz="2000">
                <a:solidFill>
                  <a:srgbClr val="0640F8"/>
                </a:solidFill>
              </a:rPr>
              <a:t>type</a:t>
            </a:r>
            <a:r>
              <a:rPr lang="en-US" altLang="en-US" sz="2000">
                <a:solidFill>
                  <a:schemeClr val="accent2"/>
                </a:solidFill>
              </a:rPr>
              <a:t>=“submit”                                         </a:t>
            </a:r>
            <a:r>
              <a:rPr lang="en-US" altLang="en-US" sz="2000">
                <a:solidFill>
                  <a:srgbClr val="0640F8"/>
                </a:solidFill>
              </a:rPr>
              <a:t>value</a:t>
            </a:r>
            <a:r>
              <a:rPr lang="en-US" altLang="en-US" sz="2000">
                <a:solidFill>
                  <a:schemeClr val="accent2"/>
                </a:solidFill>
              </a:rPr>
              <a:t>=“</a:t>
            </a:r>
            <a:r>
              <a:rPr lang="en-US" altLang="en-US" sz="2000" b="1">
                <a:solidFill>
                  <a:schemeClr val="accent2"/>
                </a:solidFill>
              </a:rPr>
              <a:t>Send it</a:t>
            </a:r>
            <a:r>
              <a:rPr lang="en-US" altLang="en-US" sz="2000">
                <a:solidFill>
                  <a:schemeClr val="accent2"/>
                </a:solidFill>
              </a:rPr>
              <a:t>”</a:t>
            </a:r>
            <a:r>
              <a:rPr lang="en-US" altLang="en-US" sz="2000">
                <a:solidFill>
                  <a:srgbClr val="0640F8"/>
                </a:solidFill>
              </a:rPr>
              <a:t>&gt;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rgbClr val="0640F8"/>
                </a:solidFill>
              </a:rPr>
              <a:t>&lt;</a:t>
            </a:r>
            <a:r>
              <a:rPr lang="en-US" altLang="en-US" sz="2000">
                <a:solidFill>
                  <a:schemeClr val="accent2"/>
                </a:solidFill>
              </a:rPr>
              <a:t>input </a:t>
            </a:r>
            <a:r>
              <a:rPr lang="en-US" altLang="en-US" sz="2000">
                <a:solidFill>
                  <a:srgbClr val="0640F8"/>
                </a:solidFill>
              </a:rPr>
              <a:t>type</a:t>
            </a:r>
            <a:r>
              <a:rPr lang="en-US" altLang="en-US" sz="2000">
                <a:solidFill>
                  <a:schemeClr val="accent2"/>
                </a:solidFill>
              </a:rPr>
              <a:t>=“reset”                                             </a:t>
            </a:r>
            <a:r>
              <a:rPr lang="en-US" altLang="en-US" sz="2000">
                <a:solidFill>
                  <a:srgbClr val="0640F8"/>
                </a:solidFill>
              </a:rPr>
              <a:t>value</a:t>
            </a:r>
            <a:r>
              <a:rPr lang="en-US" altLang="en-US" sz="2000">
                <a:solidFill>
                  <a:schemeClr val="accent2"/>
                </a:solidFill>
              </a:rPr>
              <a:t>=“Clear form”</a:t>
            </a:r>
            <a:r>
              <a:rPr lang="en-US" altLang="en-US" sz="2000">
                <a:solidFill>
                  <a:srgbClr val="0640F8"/>
                </a:solidFill>
              </a:rPr>
              <a:t>&gt;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rgbClr val="0640F8"/>
                </a:solidFill>
              </a:rPr>
              <a:t>&lt;/</a:t>
            </a:r>
            <a:r>
              <a:rPr lang="en-US" altLang="en-US" sz="2000">
                <a:solidFill>
                  <a:schemeClr val="accent2"/>
                </a:solidFill>
              </a:rPr>
              <a:t>form</a:t>
            </a:r>
            <a:r>
              <a:rPr lang="en-US" altLang="en-US" sz="2000">
                <a:solidFill>
                  <a:srgbClr val="0640F8"/>
                </a:solidFill>
              </a:rPr>
              <a:t>&gt;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2000">
              <a:solidFill>
                <a:schemeClr val="accent2"/>
              </a:solidFill>
            </a:endParaRP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2000">
              <a:solidFill>
                <a:schemeClr val="accent2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en-US" sz="2400"/>
              <a:t>Perl code </a:t>
            </a:r>
            <a:r>
              <a:rPr lang="en-US" altLang="en-US" sz="2400">
                <a:solidFill>
                  <a:srgbClr val="FF0000"/>
                </a:solidFill>
              </a:rPr>
              <a:t>(</a:t>
            </a:r>
            <a:r>
              <a:rPr lang="en-US" altLang="en-US" sz="2400" b="1">
                <a:solidFill>
                  <a:srgbClr val="FFC000"/>
                </a:solidFill>
              </a:rPr>
              <a:t>Output Report</a:t>
            </a:r>
            <a:r>
              <a:rPr lang="en-US" altLang="en-US" sz="2400">
                <a:solidFill>
                  <a:srgbClr val="FF0000"/>
                </a:solidFill>
              </a:rPr>
              <a:t>) </a:t>
            </a:r>
            <a:r>
              <a:rPr lang="en-US" altLang="en-US" sz="2400"/>
              <a:t>: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chemeClr val="accent2"/>
                </a:solidFill>
              </a:rPr>
              <a:t>use CGI;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chemeClr val="accent2"/>
                </a:solidFill>
              </a:rPr>
              <a:t>$dataIn=new CGI;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chemeClr val="accent2"/>
                </a:solidFill>
              </a:rPr>
              <a:t>$dataIn-&gt;header();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rgbClr val="DF1FDF"/>
                </a:solidFill>
              </a:rPr>
              <a:t>$authorName</a:t>
            </a:r>
            <a:r>
              <a:rPr lang="en-US" altLang="en-US" sz="2000">
                <a:solidFill>
                  <a:schemeClr val="accent2"/>
                </a:solidFill>
              </a:rPr>
              <a:t>=$dataIn-&gt;param(‘</a:t>
            </a:r>
            <a:r>
              <a:rPr lang="en-US" altLang="en-US" sz="2000">
                <a:solidFill>
                  <a:srgbClr val="DF1FDF"/>
                </a:solidFill>
              </a:rPr>
              <a:t>authorName</a:t>
            </a:r>
            <a:r>
              <a:rPr lang="en-US" altLang="en-US" sz="2000">
                <a:solidFill>
                  <a:schemeClr val="accent2"/>
                </a:solidFill>
              </a:rPr>
              <a:t>’);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chemeClr val="accent1"/>
                </a:solidFill>
              </a:rPr>
              <a:t>print</a:t>
            </a:r>
            <a:r>
              <a:rPr lang="en-US" altLang="en-US" sz="2000">
                <a:solidFill>
                  <a:schemeClr val="accent2"/>
                </a:solidFill>
              </a:rPr>
              <a:t>(“</a:t>
            </a:r>
            <a:r>
              <a:rPr lang="en-US" altLang="en-US" sz="2000" b="1">
                <a:solidFill>
                  <a:srgbClr val="DF1FDF"/>
                </a:solidFill>
              </a:rPr>
              <a:t>&lt;</a:t>
            </a:r>
            <a:r>
              <a:rPr lang="en-US" altLang="en-US" sz="2000">
                <a:solidFill>
                  <a:schemeClr val="accent2"/>
                </a:solidFill>
              </a:rPr>
              <a:t>HTML</a:t>
            </a:r>
            <a:r>
              <a:rPr lang="en-US" altLang="en-US" sz="2000" b="1">
                <a:solidFill>
                  <a:srgbClr val="DF1FDF"/>
                </a:solidFill>
              </a:rPr>
              <a:t>&gt;</a:t>
            </a:r>
            <a:r>
              <a:rPr lang="en-US" altLang="en-US" sz="2000">
                <a:solidFill>
                  <a:schemeClr val="accent2"/>
                </a:solidFill>
              </a:rPr>
              <a:t>&lt;TITLE&gt;Argument passing test&lt;/TITLE&gt;”);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chemeClr val="accent1"/>
                </a:solidFill>
              </a:rPr>
              <a:t>print</a:t>
            </a:r>
            <a:r>
              <a:rPr lang="en-US" altLang="en-US" sz="2000">
                <a:solidFill>
                  <a:schemeClr val="accent2"/>
                </a:solidFill>
              </a:rPr>
              <a:t>(“The author name is “ + </a:t>
            </a:r>
            <a:r>
              <a:rPr lang="en-US" altLang="en-US" sz="2000">
                <a:solidFill>
                  <a:srgbClr val="DF1FDF"/>
                </a:solidFill>
              </a:rPr>
              <a:t>$authorName</a:t>
            </a:r>
            <a:r>
              <a:rPr lang="en-US" altLang="en-US" sz="2000">
                <a:solidFill>
                  <a:schemeClr val="accent2"/>
                </a:solidFill>
              </a:rPr>
              <a:t>);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chemeClr val="accent1"/>
                </a:solidFill>
              </a:rPr>
              <a:t>print</a:t>
            </a:r>
            <a:r>
              <a:rPr lang="en-US" altLang="en-US" sz="2000">
                <a:solidFill>
                  <a:schemeClr val="accent2"/>
                </a:solidFill>
              </a:rPr>
              <a:t>(“</a:t>
            </a:r>
            <a:r>
              <a:rPr lang="en-US" altLang="en-US" sz="2000" b="1">
                <a:solidFill>
                  <a:srgbClr val="DF1FDF"/>
                </a:solidFill>
              </a:rPr>
              <a:t>&lt;</a:t>
            </a:r>
            <a:r>
              <a:rPr lang="en-US" altLang="en-US" sz="2000">
                <a:solidFill>
                  <a:schemeClr val="accent2"/>
                </a:solidFill>
              </a:rPr>
              <a:t>/HTML</a:t>
            </a:r>
            <a:r>
              <a:rPr lang="en-US" altLang="en-US" sz="2000" b="1">
                <a:solidFill>
                  <a:srgbClr val="DF1FDF"/>
                </a:solidFill>
              </a:rPr>
              <a:t>&gt;</a:t>
            </a:r>
            <a:r>
              <a:rPr lang="en-US" altLang="en-US" sz="2000">
                <a:solidFill>
                  <a:schemeClr val="accent2"/>
                </a:solidFill>
              </a:rPr>
              <a:t>”);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chemeClr val="accent2"/>
                </a:solidFill>
              </a:rPr>
              <a:t>exit; </a:t>
            </a:r>
            <a:endParaRPr lang="en-US" altLang="en-US" sz="2000"/>
          </a:p>
        </p:txBody>
      </p:sp>
      <p:pic>
        <p:nvPicPr>
          <p:cNvPr id="109572" name="Picture 5" descr="Fig14-07">
            <a:extLst>
              <a:ext uri="{FF2B5EF4-FFF2-40B4-BE49-F238E27FC236}">
                <a16:creationId xmlns="" xmlns:a16="http://schemas.microsoft.com/office/drawing/2014/main" id="{CF7C1A29-AFE1-4398-B0E0-7A1CBB6DE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" t="7739" r="78096" b="63452"/>
          <a:stretch>
            <a:fillRect/>
          </a:stretch>
        </p:blipFill>
        <p:spPr bwMode="auto">
          <a:xfrm>
            <a:off x="7696200" y="973138"/>
            <a:ext cx="1425575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Fig14-07">
            <a:extLst>
              <a:ext uri="{FF2B5EF4-FFF2-40B4-BE49-F238E27FC236}">
                <a16:creationId xmlns="" xmlns:a16="http://schemas.microsoft.com/office/drawing/2014/main" id="{FC2B0C41-3542-45DC-8E01-48CE01961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23" t="15533" r="43256" b="50658"/>
          <a:stretch>
            <a:fillRect/>
          </a:stretch>
        </p:blipFill>
        <p:spPr bwMode="auto">
          <a:xfrm>
            <a:off x="7620000" y="3581400"/>
            <a:ext cx="1547813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74" name="TextBox 5">
            <a:extLst>
              <a:ext uri="{FF2B5EF4-FFF2-40B4-BE49-F238E27FC236}">
                <a16:creationId xmlns="" xmlns:a16="http://schemas.microsoft.com/office/drawing/2014/main" id="{90E6C890-2827-40A1-BF32-931840D375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6425" y="1282700"/>
            <a:ext cx="911225" cy="3698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E70FE7"/>
                </a:solidFill>
                <a:latin typeface="Times New Roman" panose="02020603050405020304" pitchFamily="18" charset="0"/>
              </a:rPr>
              <a:t>request</a:t>
            </a:r>
          </a:p>
        </p:txBody>
      </p:sp>
      <p:sp>
        <p:nvSpPr>
          <p:cNvPr id="81927" name="TextBox 6">
            <a:extLst>
              <a:ext uri="{FF2B5EF4-FFF2-40B4-BE49-F238E27FC236}">
                <a16:creationId xmlns="" xmlns:a16="http://schemas.microsoft.com/office/drawing/2014/main" id="{85299960-033E-4338-8F17-C690F8B67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5725" y="4495800"/>
            <a:ext cx="1039813" cy="368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E70FE7"/>
                </a:solidFill>
                <a:latin typeface="Times New Roman" panose="02020603050405020304" pitchFamily="18" charset="0"/>
              </a:rPr>
              <a:t>response</a:t>
            </a:r>
          </a:p>
        </p:txBody>
      </p:sp>
      <p:sp>
        <p:nvSpPr>
          <p:cNvPr id="109576" name="Rectangle 1">
            <a:extLst>
              <a:ext uri="{FF2B5EF4-FFF2-40B4-BE49-F238E27FC236}">
                <a16:creationId xmlns="" xmlns:a16="http://schemas.microsoft.com/office/drawing/2014/main" id="{8213CD25-B42E-460D-BA6E-2F0FE0CA2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0463" y="6235700"/>
            <a:ext cx="3775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C000"/>
                </a:solidFill>
                <a:latin typeface="Times New Roman" panose="02020603050405020304" pitchFamily="18" charset="0"/>
              </a:rPr>
              <a:t>Output Report 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is in </a:t>
            </a:r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HTML</a:t>
            </a:r>
            <a:endParaRPr lang="en-US" altLang="en-US" sz="2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 nodeType="clickPar">
                      <p:stCondLst>
                        <p:cond delay="indefinite"/>
                      </p:stCondLst>
                      <p:childTnLst>
                        <p:par>
                          <p:cTn id="1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 nodeType="clickPar">
                      <p:stCondLst>
                        <p:cond delay="indefinite"/>
                      </p:stCondLst>
                      <p:childTnLst>
                        <p:par>
                          <p:cTn id="2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 nodeType="clickPar">
                      <p:stCondLst>
                        <p:cond delay="indefinite"/>
                      </p:stCondLst>
                      <p:childTnLst>
                        <p:par>
                          <p:cTn id="2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 nodeType="clickPar">
                      <p:stCondLst>
                        <p:cond delay="indefinite"/>
                      </p:stCondLst>
                      <p:childTnLst>
                        <p:par>
                          <p:cTn id="2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 nodeType="clickPar">
                      <p:stCondLst>
                        <p:cond delay="indefinite"/>
                      </p:stCondLst>
                      <p:childTnLst>
                        <p:par>
                          <p:cTn id="2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 nodeType="clickPar">
                      <p:stCondLst>
                        <p:cond delay="indefinite"/>
                      </p:stCondLst>
                      <p:childTnLst>
                        <p:par>
                          <p:cTn id="2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="" xmlns:a16="http://schemas.microsoft.com/office/drawing/2014/main" id="{39FE1108-524A-4886-A7AB-46A1577779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304800"/>
            <a:ext cx="8001000" cy="1104900"/>
          </a:xfrm>
        </p:spPr>
        <p:txBody>
          <a:bodyPr/>
          <a:lstStyle/>
          <a:p>
            <a:r>
              <a:rPr lang="en-US" altLang="en-US">
                <a:solidFill>
                  <a:schemeClr val="accent2"/>
                </a:solidFill>
              </a:rPr>
              <a:t>Application Server</a:t>
            </a:r>
            <a:r>
              <a:rPr lang="en-US" altLang="en-US"/>
              <a:t>: Process Structure</a:t>
            </a:r>
          </a:p>
        </p:txBody>
      </p:sp>
      <p:sp>
        <p:nvSpPr>
          <p:cNvPr id="110595" name="Text Box 4">
            <a:extLst>
              <a:ext uri="{FF2B5EF4-FFF2-40B4-BE49-F238E27FC236}">
                <a16:creationId xmlns="" xmlns:a16="http://schemas.microsoft.com/office/drawing/2014/main" id="{1FCB4DF5-26A9-4D82-83FF-51B65178BA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667000"/>
            <a:ext cx="2035175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Web Browser</a:t>
            </a:r>
          </a:p>
        </p:txBody>
      </p:sp>
      <p:sp>
        <p:nvSpPr>
          <p:cNvPr id="110596" name="Text Box 5">
            <a:extLst>
              <a:ext uri="{FF2B5EF4-FFF2-40B4-BE49-F238E27FC236}">
                <a16:creationId xmlns="" xmlns:a16="http://schemas.microsoft.com/office/drawing/2014/main" id="{F0C1EFFF-E2CA-48A3-B686-EBDCC94D1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800" y="2641600"/>
            <a:ext cx="1643063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Web Server</a:t>
            </a:r>
          </a:p>
        </p:txBody>
      </p:sp>
      <p:sp>
        <p:nvSpPr>
          <p:cNvPr id="110597" name="Text Box 6">
            <a:extLst>
              <a:ext uri="{FF2B5EF4-FFF2-40B4-BE49-F238E27FC236}">
                <a16:creationId xmlns="" xmlns:a16="http://schemas.microsoft.com/office/drawing/2014/main" id="{05A23832-B7DF-493F-80ED-9F96FAE40A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4325" y="4130675"/>
            <a:ext cx="2492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Application Server</a:t>
            </a:r>
          </a:p>
        </p:txBody>
      </p:sp>
      <p:sp>
        <p:nvSpPr>
          <p:cNvPr id="110598" name="Text Box 7">
            <a:extLst>
              <a:ext uri="{FF2B5EF4-FFF2-40B4-BE49-F238E27FC236}">
                <a16:creationId xmlns="" xmlns:a16="http://schemas.microsoft.com/office/drawing/2014/main" id="{4F967E17-ABE9-4B88-B3A7-506663CCB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0225" y="3098800"/>
            <a:ext cx="2235200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C++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 Application</a:t>
            </a:r>
          </a:p>
        </p:txBody>
      </p:sp>
      <p:sp>
        <p:nvSpPr>
          <p:cNvPr id="110599" name="Text Box 8">
            <a:extLst>
              <a:ext uri="{FF2B5EF4-FFF2-40B4-BE49-F238E27FC236}">
                <a16:creationId xmlns="" xmlns:a16="http://schemas.microsoft.com/office/drawing/2014/main" id="{C51381F7-D439-41B7-9243-AE1176A0BC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3733800"/>
            <a:ext cx="1498600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JavaBeans</a:t>
            </a:r>
          </a:p>
        </p:txBody>
      </p:sp>
      <p:sp>
        <p:nvSpPr>
          <p:cNvPr id="110600" name="Text Box 9">
            <a:extLst>
              <a:ext uri="{FF2B5EF4-FFF2-40B4-BE49-F238E27FC236}">
                <a16:creationId xmlns="" xmlns:a16="http://schemas.microsoft.com/office/drawing/2014/main" id="{BEC1AE0A-72F8-4566-B058-6E7ADBA285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8800" y="4318000"/>
            <a:ext cx="1306513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DBMS 1</a:t>
            </a:r>
          </a:p>
        </p:txBody>
      </p:sp>
      <p:sp>
        <p:nvSpPr>
          <p:cNvPr id="110601" name="Text Box 10">
            <a:extLst>
              <a:ext uri="{FF2B5EF4-FFF2-40B4-BE49-F238E27FC236}">
                <a16:creationId xmlns="" xmlns:a16="http://schemas.microsoft.com/office/drawing/2014/main" id="{1B8D0488-B0C6-43EC-B2B3-5CDCA90E3B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8800" y="5003800"/>
            <a:ext cx="1306513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DBMS 2</a:t>
            </a:r>
          </a:p>
        </p:txBody>
      </p:sp>
      <p:sp>
        <p:nvSpPr>
          <p:cNvPr id="110602" name="Text Box 11">
            <a:extLst>
              <a:ext uri="{FF2B5EF4-FFF2-40B4-BE49-F238E27FC236}">
                <a16:creationId xmlns="" xmlns:a16="http://schemas.microsoft.com/office/drawing/2014/main" id="{5005435B-41A3-474B-865D-23D66B4B30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6400" y="5918200"/>
            <a:ext cx="2130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Pool of Servlets</a:t>
            </a:r>
          </a:p>
        </p:txBody>
      </p:sp>
      <p:sp>
        <p:nvSpPr>
          <p:cNvPr id="110603" name="Rectangle 12">
            <a:extLst>
              <a:ext uri="{FF2B5EF4-FFF2-40B4-BE49-F238E27FC236}">
                <a16:creationId xmlns="" xmlns:a16="http://schemas.microsoft.com/office/drawing/2014/main" id="{9CFE3397-A021-4253-8E51-3B7DE02CF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6800" y="4089400"/>
            <a:ext cx="3429000" cy="2438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04" name="Rectangle 13">
            <a:extLst>
              <a:ext uri="{FF2B5EF4-FFF2-40B4-BE49-F238E27FC236}">
                <a16:creationId xmlns="" xmlns:a16="http://schemas.microsoft.com/office/drawing/2014/main" id="{062FDBD9-FD99-4D31-9165-9184541A4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1600" y="5156200"/>
            <a:ext cx="457200" cy="228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05" name="Rectangle 14">
            <a:extLst>
              <a:ext uri="{FF2B5EF4-FFF2-40B4-BE49-F238E27FC236}">
                <a16:creationId xmlns="" xmlns:a16="http://schemas.microsoft.com/office/drawing/2014/main" id="{F0D6D52D-372D-4900-B4A3-7B5233B7F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7400" y="5156200"/>
            <a:ext cx="457200" cy="228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06" name="Rectangle 15">
            <a:extLst>
              <a:ext uri="{FF2B5EF4-FFF2-40B4-BE49-F238E27FC236}">
                <a16:creationId xmlns="" xmlns:a16="http://schemas.microsoft.com/office/drawing/2014/main" id="{B652D202-2D84-48AA-9CA1-4C59E7DE0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3200" y="5156200"/>
            <a:ext cx="457200" cy="228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b="1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07" name="Rectangle 16">
            <a:extLst>
              <a:ext uri="{FF2B5EF4-FFF2-40B4-BE49-F238E27FC236}">
                <a16:creationId xmlns="" xmlns:a16="http://schemas.microsoft.com/office/drawing/2014/main" id="{FF2DE640-2C34-4550-B9E8-BABDCCC83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2800" y="5156200"/>
            <a:ext cx="457200" cy="228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b="1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08" name="Rectangle 17">
            <a:extLst>
              <a:ext uri="{FF2B5EF4-FFF2-40B4-BE49-F238E27FC236}">
                <a16:creationId xmlns="" xmlns:a16="http://schemas.microsoft.com/office/drawing/2014/main" id="{115F97B4-5080-4F2C-B3A9-CB1B8C391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1600" y="5613400"/>
            <a:ext cx="457200" cy="228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b="1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09" name="Rectangle 18">
            <a:extLst>
              <a:ext uri="{FF2B5EF4-FFF2-40B4-BE49-F238E27FC236}">
                <a16:creationId xmlns="" xmlns:a16="http://schemas.microsoft.com/office/drawing/2014/main" id="{AE1B77A0-766C-4E17-A4C2-16B6D17E8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7400" y="5613400"/>
            <a:ext cx="457200" cy="228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b="1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10" name="Rectangle 19">
            <a:extLst>
              <a:ext uri="{FF2B5EF4-FFF2-40B4-BE49-F238E27FC236}">
                <a16:creationId xmlns="" xmlns:a16="http://schemas.microsoft.com/office/drawing/2014/main" id="{F906005F-BB4A-429F-B8CC-A350C2CB21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3200" y="5613400"/>
            <a:ext cx="457200" cy="228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b="1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11" name="Rectangle 20">
            <a:extLst>
              <a:ext uri="{FF2B5EF4-FFF2-40B4-BE49-F238E27FC236}">
                <a16:creationId xmlns="" xmlns:a16="http://schemas.microsoft.com/office/drawing/2014/main" id="{224165C0-137F-4CDE-B2DC-549314373E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2800" y="5613400"/>
            <a:ext cx="457200" cy="228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b="1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12" name="Rectangle 21">
            <a:extLst>
              <a:ext uri="{FF2B5EF4-FFF2-40B4-BE49-F238E27FC236}">
                <a16:creationId xmlns="" xmlns:a16="http://schemas.microsoft.com/office/drawing/2014/main" id="{5335DDED-5426-4897-BA84-AEF17CCFD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9200" y="5080000"/>
            <a:ext cx="3124200" cy="1295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613" name="Line 22">
            <a:extLst>
              <a:ext uri="{FF2B5EF4-FFF2-40B4-BE49-F238E27FC236}">
                <a16:creationId xmlns="" xmlns:a16="http://schemas.microsoft.com/office/drawing/2014/main" id="{208DBFC3-AF44-4E82-A927-5E691D41AC6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2895600"/>
            <a:ext cx="1219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7846" name="Text Box 23">
            <a:extLst>
              <a:ext uri="{FF2B5EF4-FFF2-40B4-BE49-F238E27FC236}">
                <a16:creationId xmlns="" xmlns:a16="http://schemas.microsoft.com/office/drawing/2014/main" id="{C941AEFF-F58D-4FB2-8C3A-0262A96AE3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2971800"/>
            <a:ext cx="1020763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6600"/>
                </a:solidFill>
                <a:latin typeface="Times New Roman" panose="02020603050405020304" pitchFamily="18" charset="0"/>
              </a:rPr>
              <a:t>HTTP</a:t>
            </a:r>
          </a:p>
        </p:txBody>
      </p:sp>
      <p:sp>
        <p:nvSpPr>
          <p:cNvPr id="110615" name="Line 25">
            <a:extLst>
              <a:ext uri="{FF2B5EF4-FFF2-40B4-BE49-F238E27FC236}">
                <a16:creationId xmlns="" xmlns:a16="http://schemas.microsoft.com/office/drawing/2014/main" id="{69740C6C-14F1-4766-B681-8EAA52467A7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46600" y="3175000"/>
            <a:ext cx="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616" name="Line 26">
            <a:extLst>
              <a:ext uri="{FF2B5EF4-FFF2-40B4-BE49-F238E27FC236}">
                <a16:creationId xmlns="" xmlns:a16="http://schemas.microsoft.com/office/drawing/2014/main" id="{C814E1FC-FFE5-413B-B717-945780BDB7F9}"/>
              </a:ext>
            </a:extLst>
          </p:cNvPr>
          <p:cNvSpPr>
            <a:spLocks noChangeShapeType="1"/>
          </p:cNvSpPr>
          <p:nvPr/>
        </p:nvSpPr>
        <p:spPr bwMode="auto">
          <a:xfrm>
            <a:off x="5842000" y="4546600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0617" name="Line 27">
            <a:extLst>
              <a:ext uri="{FF2B5EF4-FFF2-40B4-BE49-F238E27FC236}">
                <a16:creationId xmlns="" xmlns:a16="http://schemas.microsoft.com/office/drawing/2014/main" id="{7BD584AE-5E5C-4132-BFBC-AD0511D3E174}"/>
              </a:ext>
            </a:extLst>
          </p:cNvPr>
          <p:cNvSpPr>
            <a:spLocks noChangeShapeType="1"/>
          </p:cNvSpPr>
          <p:nvPr/>
        </p:nvSpPr>
        <p:spPr bwMode="auto">
          <a:xfrm>
            <a:off x="5842000" y="5232400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7850" name="Text Box 28">
            <a:extLst>
              <a:ext uri="{FF2B5EF4-FFF2-40B4-BE49-F238E27FC236}">
                <a16:creationId xmlns="" xmlns:a16="http://schemas.microsoft.com/office/drawing/2014/main" id="{3EDED1FC-7E34-4AAB-8052-A249246974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6125" y="4054475"/>
            <a:ext cx="930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9149C7"/>
                </a:solidFill>
                <a:latin typeface="Times New Roman" panose="02020603050405020304" pitchFamily="18" charset="0"/>
              </a:rPr>
              <a:t>JDBC</a:t>
            </a:r>
          </a:p>
        </p:txBody>
      </p:sp>
      <p:sp>
        <p:nvSpPr>
          <p:cNvPr id="77851" name="Text Box 29">
            <a:extLst>
              <a:ext uri="{FF2B5EF4-FFF2-40B4-BE49-F238E27FC236}">
                <a16:creationId xmlns="" xmlns:a16="http://schemas.microsoft.com/office/drawing/2014/main" id="{2E60137F-03C4-4E17-AE33-DD12BE8742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0" y="4775200"/>
            <a:ext cx="1031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9149C7"/>
                </a:solidFill>
                <a:latin typeface="Times New Roman" panose="02020603050405020304" pitchFamily="18" charset="0"/>
              </a:rPr>
              <a:t>ODBC</a:t>
            </a:r>
          </a:p>
        </p:txBody>
      </p:sp>
      <p:sp>
        <p:nvSpPr>
          <p:cNvPr id="186398" name="Rectangle 30">
            <a:extLst>
              <a:ext uri="{FF2B5EF4-FFF2-40B4-BE49-F238E27FC236}">
                <a16:creationId xmlns="" xmlns:a16="http://schemas.microsoft.com/office/drawing/2014/main" id="{2C5E7A91-98E2-49B9-BC29-1F4A8C91A4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0" y="188913"/>
            <a:ext cx="91440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buClr>
                <a:srgbClr val="005400"/>
              </a:buClr>
              <a:buFont typeface="Wingdings" panose="05000000000000000000" pitchFamily="2" charset="2"/>
              <a:buNone/>
            </a:pPr>
            <a:endParaRPr lang="en-US" altLang="en-US">
              <a:solidFill>
                <a:srgbClr val="FC0128"/>
              </a:solidFill>
            </a:endParaRPr>
          </a:p>
          <a:p>
            <a:pPr lvl="1">
              <a:buClr>
                <a:srgbClr val="005400"/>
              </a:buClr>
            </a:pPr>
            <a:r>
              <a:rPr lang="en-US" altLang="en-US" sz="2000">
                <a:solidFill>
                  <a:srgbClr val="005400"/>
                </a:solidFill>
              </a:rPr>
              <a:t>Main pool of threads of processes</a:t>
            </a:r>
          </a:p>
          <a:p>
            <a:pPr lvl="1">
              <a:buClr>
                <a:srgbClr val="005400"/>
              </a:buClr>
            </a:pPr>
            <a:r>
              <a:rPr lang="en-US" altLang="en-US" sz="2000">
                <a:solidFill>
                  <a:srgbClr val="7030A0"/>
                </a:solidFill>
              </a:rPr>
              <a:t>Manage connections</a:t>
            </a:r>
          </a:p>
          <a:p>
            <a:pPr lvl="1">
              <a:buClr>
                <a:srgbClr val="005400"/>
              </a:buClr>
            </a:pPr>
            <a:r>
              <a:rPr lang="en-US" altLang="en-US" sz="2000">
                <a:solidFill>
                  <a:srgbClr val="005400"/>
                </a:solidFill>
              </a:rPr>
              <a:t>Enable access to </a:t>
            </a:r>
            <a:r>
              <a:rPr lang="en-US" altLang="en-US" sz="2000">
                <a:solidFill>
                  <a:srgbClr val="7030A0"/>
                </a:solidFill>
              </a:rPr>
              <a:t>heterogeneous data sources</a:t>
            </a:r>
          </a:p>
          <a:p>
            <a:pPr lvl="1">
              <a:buClr>
                <a:srgbClr val="005400"/>
              </a:buClr>
            </a:pPr>
            <a:r>
              <a:rPr lang="en-US" altLang="en-US" sz="2000">
                <a:solidFill>
                  <a:srgbClr val="005400"/>
                </a:solidFill>
              </a:rPr>
              <a:t>Other functionality such as </a:t>
            </a:r>
            <a:r>
              <a:rPr lang="en-US" altLang="en-US" sz="2000" b="1">
                <a:solidFill>
                  <a:srgbClr val="FF0000"/>
                </a:solidFill>
              </a:rPr>
              <a:t>API</a:t>
            </a:r>
            <a:r>
              <a:rPr lang="en-US" altLang="en-US" sz="2000">
                <a:solidFill>
                  <a:srgbClr val="005400"/>
                </a:solidFill>
              </a:rPr>
              <a:t>s for </a:t>
            </a:r>
            <a:r>
              <a:rPr lang="en-US" altLang="en-US" sz="2000">
                <a:solidFill>
                  <a:srgbClr val="FF0000"/>
                </a:solidFill>
              </a:rPr>
              <a:t>session management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110621" name="Rectangle 28">
            <a:extLst>
              <a:ext uri="{FF2B5EF4-FFF2-40B4-BE49-F238E27FC236}">
                <a16:creationId xmlns="" xmlns:a16="http://schemas.microsoft.com/office/drawing/2014/main" id="{B15FF003-9F2E-409F-886D-558683E86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553200"/>
            <a:ext cx="5595938" cy="2524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10622" name="Picture 5" descr="Fig14-07">
            <a:extLst>
              <a:ext uri="{FF2B5EF4-FFF2-40B4-BE49-F238E27FC236}">
                <a16:creationId xmlns="" xmlns:a16="http://schemas.microsoft.com/office/drawing/2014/main" id="{41B562A2-294B-4BBE-A3EE-B7D870C1F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0" r="2895" b="43750"/>
          <a:stretch>
            <a:fillRect/>
          </a:stretch>
        </p:blipFill>
        <p:spPr bwMode="auto">
          <a:xfrm>
            <a:off x="6756400" y="533400"/>
            <a:ext cx="23590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623" name="Rectangle 30">
            <a:extLst>
              <a:ext uri="{FF2B5EF4-FFF2-40B4-BE49-F238E27FC236}">
                <a16:creationId xmlns="" xmlns:a16="http://schemas.microsoft.com/office/drawing/2014/main" id="{8B52C0A0-90C7-4D55-869A-DAC60278E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6413" y="53975"/>
            <a:ext cx="612775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C</a:t>
            </a: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10624" name="Rectangle 32">
            <a:extLst>
              <a:ext uri="{FF2B5EF4-FFF2-40B4-BE49-F238E27FC236}">
                <a16:creationId xmlns="" xmlns:a16="http://schemas.microsoft.com/office/drawing/2014/main" id="{7BE6D5BB-B8BE-44B4-A38E-F43F0F00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2088" y="1025525"/>
            <a:ext cx="6794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2400" b="1">
                <a:solidFill>
                  <a:srgbClr val="7030A0"/>
                </a:solidFill>
                <a:latin typeface="Times New Roman" panose="02020603050405020304" pitchFamily="18" charset="0"/>
              </a:rPr>
              <a:t>M</a:t>
            </a: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10625" name="Rectangle 33">
            <a:extLst>
              <a:ext uri="{FF2B5EF4-FFF2-40B4-BE49-F238E27FC236}">
                <a16:creationId xmlns="" xmlns:a16="http://schemas.microsoft.com/office/drawing/2014/main" id="{7AA2EAAD-DD11-401F-90EE-16AF5FB56F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0425" y="3584575"/>
            <a:ext cx="612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C</a:t>
            </a: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10626" name="Rectangle 34">
            <a:extLst>
              <a:ext uri="{FF2B5EF4-FFF2-40B4-BE49-F238E27FC236}">
                <a16:creationId xmlns="" xmlns:a16="http://schemas.microsoft.com/office/drawing/2014/main" id="{30CB1BF7-6F88-4104-BB2A-218F19DF9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413" y="2219325"/>
            <a:ext cx="612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2400" b="1">
                <a:solidFill>
                  <a:srgbClr val="FFC000"/>
                </a:solidFill>
                <a:latin typeface="Times New Roman" panose="02020603050405020304" pitchFamily="18" charset="0"/>
              </a:rPr>
              <a:t>V</a:t>
            </a: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10627" name="Rectangle 35">
            <a:extLst>
              <a:ext uri="{FF2B5EF4-FFF2-40B4-BE49-F238E27FC236}">
                <a16:creationId xmlns="" xmlns:a16="http://schemas.microsoft.com/office/drawing/2014/main" id="{E074DF9F-B1B5-43C9-AFBB-84112D7BA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1863" y="5561013"/>
            <a:ext cx="6794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2400" b="1">
                <a:solidFill>
                  <a:srgbClr val="7030A0"/>
                </a:solidFill>
                <a:latin typeface="Times New Roman" panose="02020603050405020304" pitchFamily="18" charset="0"/>
              </a:rPr>
              <a:t>M</a:t>
            </a: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86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78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7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7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50" grpId="0"/>
      <p:bldP spid="77851" grpId="0"/>
      <p:bldP spid="18639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7639" t="16667" r="28542" b="12180"/>
          <a:stretch/>
        </p:blipFill>
        <p:spPr>
          <a:xfrm>
            <a:off x="2680842" y="3622165"/>
            <a:ext cx="4414231" cy="234059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7847" t="65758" r="28333" b="13461"/>
          <a:stretch/>
        </p:blipFill>
        <p:spPr>
          <a:xfrm>
            <a:off x="2707035" y="2822523"/>
            <a:ext cx="4388038" cy="7946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53834C24-C199-4AD6-81C4-74E266B22E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6779" y="5302251"/>
            <a:ext cx="4363628" cy="619677"/>
          </a:xfrm>
          <a:prstGeom prst="rect">
            <a:avLst/>
          </a:prstGeom>
          <a:noFill/>
          <a:ln w="762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 pitchFamily="2" charset="2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18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190FC88C-3CAF-4E69-928B-AE5B1F648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3385" y="4884737"/>
            <a:ext cx="4388039" cy="423863"/>
          </a:xfrm>
          <a:prstGeom prst="rect">
            <a:avLst/>
          </a:prstGeom>
          <a:noFill/>
          <a:ln w="76200" algn="ctr">
            <a:solidFill>
              <a:srgbClr val="00B0F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 pitchFamily="2" charset="2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18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="" xmlns:a16="http://schemas.microsoft.com/office/drawing/2014/main" id="{8778844B-16F4-4374-BAA9-A0210C1F8F5F}"/>
              </a:ext>
            </a:extLst>
          </p:cNvPr>
          <p:cNvSpPr>
            <a:spLocks noChangeArrowheads="1"/>
          </p:cNvSpPr>
          <p:nvPr/>
        </p:nvSpPr>
        <p:spPr bwMode="auto">
          <a:xfrm rot="1326760">
            <a:off x="3352201" y="2982489"/>
            <a:ext cx="2370686" cy="152755"/>
          </a:xfrm>
          <a:prstGeom prst="rightArrow">
            <a:avLst>
              <a:gd name="adj1" fmla="val 50000"/>
              <a:gd name="adj2" fmla="val 49913"/>
            </a:avLst>
          </a:prstGeom>
          <a:solidFill>
            <a:schemeClr val="accent1"/>
          </a:solidFill>
          <a:ln w="12700" algn="ctr">
            <a:solidFill>
              <a:schemeClr val="tx1">
                <a:alpha val="54117"/>
              </a:schemeClr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 pitchFamily="2" charset="2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1800">
              <a:solidFill>
                <a:srgbClr val="0076A8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="" xmlns:a16="http://schemas.microsoft.com/office/drawing/2014/main" id="{E8048061-4D3E-4AC2-ADF8-028B5740B392}"/>
              </a:ext>
            </a:extLst>
          </p:cNvPr>
          <p:cNvSpPr>
            <a:spLocks noChangeArrowheads="1"/>
          </p:cNvSpPr>
          <p:nvPr/>
        </p:nvSpPr>
        <p:spPr bwMode="auto">
          <a:xfrm rot="1326760">
            <a:off x="3387363" y="3625209"/>
            <a:ext cx="2362200" cy="188044"/>
          </a:xfrm>
          <a:prstGeom prst="rightArrow">
            <a:avLst>
              <a:gd name="adj1" fmla="val 50000"/>
              <a:gd name="adj2" fmla="val 50052"/>
            </a:avLst>
          </a:prstGeom>
          <a:solidFill>
            <a:schemeClr val="accent1"/>
          </a:solidFill>
          <a:ln w="12700" algn="ctr">
            <a:solidFill>
              <a:schemeClr val="tx1">
                <a:alpha val="54117"/>
              </a:schemeClr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 pitchFamily="2" charset="2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1800">
              <a:solidFill>
                <a:srgbClr val="0076A8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ABE34968-3706-40A6-A436-4BB20A7C1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4471" y="2822523"/>
            <a:ext cx="4373166" cy="809677"/>
          </a:xfrm>
          <a:prstGeom prst="rect">
            <a:avLst/>
          </a:prstGeom>
          <a:noFill/>
          <a:ln w="76200" algn="ctr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 pitchFamily="2" charset="2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1800" b="1">
              <a:latin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5293D9DD-CCFE-46A0-B068-856E2C70B9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230" y="3633788"/>
            <a:ext cx="4387757" cy="677863"/>
          </a:xfrm>
          <a:prstGeom prst="rect">
            <a:avLst/>
          </a:prstGeom>
          <a:noFill/>
          <a:ln w="76200" algn="ctr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 pitchFamily="2" charset="2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1800" b="1">
              <a:latin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CDD75BD2-B4A0-4EC3-963C-C98C9D9250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9317" y="4320123"/>
            <a:ext cx="4397284" cy="556678"/>
          </a:xfrm>
          <a:prstGeom prst="rect">
            <a:avLst/>
          </a:prstGeom>
          <a:noFill/>
          <a:ln w="762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 pitchFamily="2" charset="2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18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A7B34783-BBE2-449E-A1D9-C27E16583D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5072" y="4360845"/>
            <a:ext cx="620594" cy="457200"/>
          </a:xfrm>
          <a:prstGeom prst="ellipse">
            <a:avLst/>
          </a:prstGeom>
          <a:noFill/>
          <a:ln w="28575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 pitchFamily="2" charset="2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1800">
              <a:solidFill>
                <a:srgbClr val="0076A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92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="" xmlns:a16="http://schemas.microsoft.com/office/drawing/2014/main" id="{DF251B98-0709-45B8-AF7F-81C352F776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266700"/>
            <a:ext cx="8001000" cy="1104900"/>
          </a:xfrm>
        </p:spPr>
        <p:txBody>
          <a:bodyPr/>
          <a:lstStyle/>
          <a:p>
            <a:r>
              <a:rPr lang="en-US" altLang="en-US">
                <a:solidFill>
                  <a:schemeClr val="accent2"/>
                </a:solidFill>
              </a:rPr>
              <a:t>Servlets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="" xmlns:a16="http://schemas.microsoft.com/office/drawing/2014/main" id="{69EFF81D-5066-46A5-B59C-159BB2C01C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496050"/>
            <a:ext cx="5595938" cy="2524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11620" name="Picture 5" descr="Fig14-07">
            <a:extLst>
              <a:ext uri="{FF2B5EF4-FFF2-40B4-BE49-F238E27FC236}">
                <a16:creationId xmlns="" xmlns:a16="http://schemas.microsoft.com/office/drawing/2014/main" id="{CFEF708F-6CF9-46E8-AC75-BB02E34FF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0" r="2895" b="43750"/>
          <a:stretch>
            <a:fillRect/>
          </a:stretch>
        </p:blipFill>
        <p:spPr bwMode="auto">
          <a:xfrm>
            <a:off x="5781675" y="5068888"/>
            <a:ext cx="3395663" cy="178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="" xmlns:a16="http://schemas.microsoft.com/office/drawing/2014/main" id="{9F568554-623E-4197-A5A5-76B447FF81C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29200" y="4706938"/>
            <a:ext cx="1371600" cy="1084262"/>
          </a:xfrm>
          <a:prstGeom prst="straightConnector1">
            <a:avLst/>
          </a:prstGeom>
          <a:noFill/>
          <a:ln w="63500" algn="ctr">
            <a:solidFill>
              <a:srgbClr val="0640F8"/>
            </a:solidFill>
            <a:round/>
            <a:headEnd type="none" w="sm" len="sm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392FAC7A-104F-4FAC-8C0E-338CB981917A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239000" y="4706938"/>
            <a:ext cx="762000" cy="1257300"/>
          </a:xfrm>
          <a:prstGeom prst="straightConnector1">
            <a:avLst/>
          </a:prstGeom>
          <a:noFill/>
          <a:ln w="63500" algn="ctr">
            <a:solidFill>
              <a:srgbClr val="0640F8"/>
            </a:solidFill>
            <a:round/>
            <a:headEnd type="none" w="sm" len="sm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Rectangle 3">
            <a:extLst>
              <a:ext uri="{FF2B5EF4-FFF2-40B4-BE49-F238E27FC236}">
                <a16:creationId xmlns="" xmlns:a16="http://schemas.microsoft.com/office/drawing/2014/main" id="{998635D9-A49E-4FA7-A91B-3A59149FD8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533400"/>
            <a:ext cx="9829800" cy="59737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/>
              <a:t>Java </a:t>
            </a:r>
            <a:r>
              <a:rPr lang="en-US" altLang="en-US" sz="2400">
                <a:solidFill>
                  <a:srgbClr val="FF0000"/>
                </a:solidFill>
              </a:rPr>
              <a:t>Servlets</a:t>
            </a:r>
            <a:r>
              <a:rPr lang="en-US" altLang="en-US" sz="2400"/>
              <a:t>: Java code that runs on the </a:t>
            </a:r>
            <a:r>
              <a:rPr lang="en-US" altLang="en-US" sz="2400" b="1">
                <a:solidFill>
                  <a:srgbClr val="FF0000"/>
                </a:solidFill>
              </a:rPr>
              <a:t>middle</a:t>
            </a:r>
            <a:r>
              <a:rPr lang="en-US" altLang="en-US" sz="2400">
                <a:solidFill>
                  <a:srgbClr val="0640F8"/>
                </a:solidFill>
              </a:rPr>
              <a:t> tier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Platform independent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Complete Java </a:t>
            </a:r>
            <a:r>
              <a:rPr lang="en-US" altLang="en-US" sz="2000" b="1">
                <a:solidFill>
                  <a:srgbClr val="FF0000"/>
                </a:solidFill>
              </a:rPr>
              <a:t>API</a:t>
            </a:r>
            <a:r>
              <a:rPr lang="en-US" altLang="en-US" sz="2000"/>
              <a:t> available, including </a:t>
            </a:r>
            <a:r>
              <a:rPr lang="en-US" altLang="en-US" sz="2000" b="1">
                <a:solidFill>
                  <a:srgbClr val="FF0000"/>
                </a:solidFill>
              </a:rPr>
              <a:t>J</a:t>
            </a:r>
            <a:r>
              <a:rPr lang="en-US" altLang="en-US" sz="2000"/>
              <a:t>DBC</a:t>
            </a:r>
          </a:p>
          <a:p>
            <a:pPr lvl="1">
              <a:lnSpc>
                <a:spcPct val="90000"/>
              </a:lnSpc>
            </a:pPr>
            <a:endParaRPr lang="en-US" altLang="en-US" sz="200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/>
              <a:t>Example: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chemeClr val="accent2"/>
                </a:solidFill>
              </a:rPr>
              <a:t>import java.io.*;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rgbClr val="0640F8"/>
                </a:solidFill>
              </a:rPr>
              <a:t>import java.servlet.*;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rgbClr val="0640F8"/>
                </a:solidFill>
              </a:rPr>
              <a:t>import java.servlet.http.*;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00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chemeClr val="accent2"/>
                </a:solidFill>
              </a:rPr>
              <a:t>public class ServetTemplate extends </a:t>
            </a:r>
            <a:r>
              <a:rPr lang="en-US" altLang="en-US" sz="2000" b="1">
                <a:solidFill>
                  <a:srgbClr val="0640F8"/>
                </a:solidFill>
              </a:rPr>
              <a:t>HttpServlet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chemeClr val="accent2"/>
                </a:solidFill>
              </a:rPr>
              <a:t>{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chemeClr val="accent2"/>
                </a:solidFill>
              </a:rPr>
              <a:t>	</a:t>
            </a:r>
            <a:r>
              <a:rPr lang="en-US" altLang="en-US" sz="1800">
                <a:solidFill>
                  <a:schemeClr val="accent2"/>
                </a:solidFill>
              </a:rPr>
              <a:t>public void </a:t>
            </a:r>
            <a:r>
              <a:rPr lang="en-US" altLang="en-US" sz="1800" b="1">
                <a:solidFill>
                  <a:srgbClr val="7030A0"/>
                </a:solidFill>
              </a:rPr>
              <a:t>doGet</a:t>
            </a:r>
            <a:r>
              <a:rPr lang="en-US" altLang="en-US" sz="1800" b="1">
                <a:solidFill>
                  <a:srgbClr val="DF1FDF"/>
                </a:solidFill>
              </a:rPr>
              <a:t>(</a:t>
            </a:r>
            <a:r>
              <a:rPr lang="en-US" altLang="en-US" sz="1800">
                <a:solidFill>
                  <a:schemeClr val="accent2"/>
                </a:solidFill>
              </a:rPr>
              <a:t>HTTPServletRequest </a:t>
            </a:r>
            <a:r>
              <a:rPr lang="en-US" altLang="en-US" sz="1800" b="1">
                <a:solidFill>
                  <a:srgbClr val="FF33CC"/>
                </a:solidFill>
              </a:rPr>
              <a:t>request</a:t>
            </a:r>
            <a:r>
              <a:rPr lang="en-US" altLang="en-US" sz="1800">
                <a:solidFill>
                  <a:schemeClr val="accent2"/>
                </a:solidFill>
              </a:rPr>
              <a:t>, HTTPServletResponse </a:t>
            </a:r>
            <a:r>
              <a:rPr lang="en-US" altLang="en-US" sz="1800" b="1">
                <a:solidFill>
                  <a:srgbClr val="FF33CC"/>
                </a:solidFill>
              </a:rPr>
              <a:t>response</a:t>
            </a:r>
            <a:r>
              <a:rPr lang="en-US" altLang="en-US" sz="1800">
                <a:solidFill>
                  <a:schemeClr val="accent2"/>
                </a:solidFill>
              </a:rPr>
              <a:t>)</a:t>
            </a:r>
            <a:br>
              <a:rPr lang="en-US" altLang="en-US" sz="1800">
                <a:solidFill>
                  <a:schemeClr val="accent2"/>
                </a:solidFill>
              </a:rPr>
            </a:br>
            <a:r>
              <a:rPr lang="en-US" altLang="en-US" sz="2000" b="1">
                <a:solidFill>
                  <a:srgbClr val="0640F8"/>
                </a:solidFill>
              </a:rPr>
              <a:t>throws</a:t>
            </a:r>
            <a:r>
              <a:rPr lang="en-US" altLang="en-US" sz="2000">
                <a:solidFill>
                  <a:schemeClr val="accent2"/>
                </a:solidFill>
              </a:rPr>
              <a:t> SerletExpection, IOException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chemeClr val="accent2"/>
                </a:solidFill>
              </a:rPr>
              <a:t>     {</a:t>
            </a:r>
            <a:br>
              <a:rPr lang="en-US" altLang="en-US" sz="2000">
                <a:solidFill>
                  <a:schemeClr val="accent2"/>
                </a:solidFill>
              </a:rPr>
            </a:br>
            <a:r>
              <a:rPr lang="en-US" altLang="en-US" sz="2000">
                <a:solidFill>
                  <a:schemeClr val="accent2"/>
                </a:solidFill>
              </a:rPr>
              <a:t>	PrintWriter </a:t>
            </a:r>
            <a:r>
              <a:rPr lang="en-US" altLang="en-US" sz="2000" b="1">
                <a:solidFill>
                  <a:srgbClr val="0640F8"/>
                </a:solidFill>
              </a:rPr>
              <a:t>out</a:t>
            </a:r>
            <a:r>
              <a:rPr lang="en-US" altLang="en-US" sz="2000">
                <a:solidFill>
                  <a:schemeClr val="accent2"/>
                </a:solidFill>
              </a:rPr>
              <a:t>=</a:t>
            </a:r>
            <a:r>
              <a:rPr lang="en-US" altLang="en-US" sz="2000" b="1">
                <a:solidFill>
                  <a:srgbClr val="FF33CC"/>
                </a:solidFill>
              </a:rPr>
              <a:t>response</a:t>
            </a:r>
            <a:r>
              <a:rPr lang="en-US" altLang="en-US" sz="2000" b="1">
                <a:solidFill>
                  <a:srgbClr val="7030A0"/>
                </a:solidFill>
              </a:rPr>
              <a:t>.</a:t>
            </a:r>
            <a:r>
              <a:rPr lang="en-US" altLang="en-US" sz="2000">
                <a:solidFill>
                  <a:schemeClr val="accent2"/>
                </a:solidFill>
              </a:rPr>
              <a:t>getWriter();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chemeClr val="accent2"/>
                </a:solidFill>
              </a:rPr>
              <a:t>		</a:t>
            </a:r>
            <a:r>
              <a:rPr lang="en-US" altLang="en-US" sz="2000" b="1">
                <a:solidFill>
                  <a:srgbClr val="0640F8"/>
                </a:solidFill>
              </a:rPr>
              <a:t>out</a:t>
            </a:r>
            <a:r>
              <a:rPr lang="en-US" altLang="en-US" sz="2000">
                <a:solidFill>
                  <a:schemeClr val="accent2"/>
                </a:solidFill>
              </a:rPr>
              <a:t>.println(“Hello World”);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chemeClr val="accent2"/>
                </a:solidFill>
              </a:rPr>
              <a:t>	}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chemeClr val="accent2"/>
                </a:solidFill>
              </a:rPr>
              <a:t>}</a:t>
            </a:r>
          </a:p>
        </p:txBody>
      </p:sp>
      <p:pic>
        <p:nvPicPr>
          <p:cNvPr id="111624" name="Picture 5">
            <a:extLst>
              <a:ext uri="{FF2B5EF4-FFF2-40B4-BE49-F238E27FC236}">
                <a16:creationId xmlns="" xmlns:a16="http://schemas.microsoft.com/office/drawing/2014/main" id="{D290BFF7-1163-4401-8CED-30ACCC87D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32" t="50565" r="8690" b="33986"/>
          <a:stretch>
            <a:fillRect/>
          </a:stretch>
        </p:blipFill>
        <p:spPr bwMode="auto">
          <a:xfrm>
            <a:off x="5156200" y="0"/>
            <a:ext cx="4035425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4A21780-01E5-437A-ACCA-913A4BCDE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2362200"/>
            <a:ext cx="1601788" cy="4619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JAVA</a:t>
            </a: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 first!</a:t>
            </a:r>
          </a:p>
        </p:txBody>
      </p:sp>
      <p:sp>
        <p:nvSpPr>
          <p:cNvPr id="111626" name="Rectangle 5">
            <a:extLst>
              <a:ext uri="{FF2B5EF4-FFF2-40B4-BE49-F238E27FC236}">
                <a16:creationId xmlns="" xmlns:a16="http://schemas.microsoft.com/office/drawing/2014/main" id="{B60B81E9-6FAC-4C77-98D4-F43EF66AF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4113" y="522288"/>
            <a:ext cx="6127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C</a:t>
            </a: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="" xmlns:a16="http://schemas.microsoft.com/office/drawing/2014/main" id="{74FBB18F-9805-4420-A048-EA7EC66AD7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313" y="4294188"/>
            <a:ext cx="8734425" cy="1954212"/>
          </a:xfrm>
          <a:prstGeom prst="rect">
            <a:avLst/>
          </a:prstGeom>
          <a:noFill/>
          <a:ln w="57150">
            <a:solidFill>
              <a:srgbClr val="7030A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82" grpId="0"/>
      <p:bldP spid="3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="" xmlns:a16="http://schemas.microsoft.com/office/drawing/2014/main" id="{589D4208-B51C-4802-81EA-452899EC14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228600"/>
            <a:ext cx="8001000" cy="1104900"/>
          </a:xfrm>
        </p:spPr>
        <p:txBody>
          <a:bodyPr/>
          <a:lstStyle/>
          <a:p>
            <a:r>
              <a:rPr lang="en-US" altLang="en-US" b="1">
                <a:solidFill>
                  <a:srgbClr val="FF0000"/>
                </a:solidFill>
              </a:rPr>
              <a:t>Servlets  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="" xmlns:a16="http://schemas.microsoft.com/office/drawing/2014/main" id="{3ED36275-31DD-408B-A19D-F087788C7D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-228600" y="762000"/>
            <a:ext cx="9405938" cy="4572000"/>
          </a:xfrm>
        </p:spPr>
        <p:txBody>
          <a:bodyPr/>
          <a:lstStyle/>
          <a:p>
            <a:r>
              <a:rPr lang="en-US" altLang="en-US"/>
              <a:t>Life of a </a:t>
            </a:r>
            <a:r>
              <a:rPr lang="en-US" altLang="en-US" b="1">
                <a:solidFill>
                  <a:srgbClr val="FF0000"/>
                </a:solidFill>
              </a:rPr>
              <a:t>servlet</a:t>
            </a:r>
            <a:r>
              <a:rPr lang="en-US" altLang="en-US"/>
              <a:t>?</a:t>
            </a:r>
          </a:p>
          <a:p>
            <a:pPr lvl="1"/>
            <a:r>
              <a:rPr lang="en-US" altLang="en-US" b="1">
                <a:solidFill>
                  <a:srgbClr val="0640F8"/>
                </a:solidFill>
              </a:rPr>
              <a:t>Web Server </a:t>
            </a:r>
            <a:r>
              <a:rPr lang="en-US" altLang="en-US"/>
              <a:t>forwards </a:t>
            </a:r>
            <a:r>
              <a:rPr lang="en-US" altLang="en-US" b="1">
                <a:solidFill>
                  <a:srgbClr val="DF1FDF"/>
                </a:solidFill>
              </a:rPr>
              <a:t>request</a:t>
            </a:r>
            <a:r>
              <a:rPr lang="en-US" altLang="en-US"/>
              <a:t> to </a:t>
            </a:r>
            <a:r>
              <a:rPr lang="en-US" altLang="en-US" b="1">
                <a:solidFill>
                  <a:srgbClr val="FF0000"/>
                </a:solidFill>
              </a:rPr>
              <a:t>servlet</a:t>
            </a:r>
            <a:r>
              <a:rPr lang="en-US" altLang="en-US"/>
              <a:t> container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en-US"/>
          </a:p>
          <a:p>
            <a:pPr lvl="1"/>
            <a:r>
              <a:rPr lang="en-US" altLang="en-US"/>
              <a:t>Container creates servlet instance (calls</a:t>
            </a:r>
            <a:r>
              <a:rPr lang="en-US" altLang="en-US">
                <a:solidFill>
                  <a:schemeClr val="accent2"/>
                </a:solidFill>
              </a:rPr>
              <a:t> init</a:t>
            </a:r>
            <a:r>
              <a:rPr lang="en-US" altLang="en-US"/>
              <a:t>() </a:t>
            </a:r>
            <a:r>
              <a:rPr lang="en-US" altLang="en-US" b="1">
                <a:solidFill>
                  <a:srgbClr val="7030A0"/>
                </a:solidFill>
              </a:rPr>
              <a:t>method</a:t>
            </a:r>
            <a:r>
              <a:rPr lang="en-US" altLang="en-US"/>
              <a:t>; deallocation time: calls </a:t>
            </a:r>
            <a:r>
              <a:rPr lang="en-US" altLang="en-US">
                <a:solidFill>
                  <a:schemeClr val="accent2"/>
                </a:solidFill>
              </a:rPr>
              <a:t>destroy</a:t>
            </a:r>
            <a:r>
              <a:rPr lang="en-US" altLang="en-US"/>
              <a:t>() </a:t>
            </a:r>
            <a:r>
              <a:rPr lang="en-US" altLang="en-US" b="1">
                <a:solidFill>
                  <a:srgbClr val="7030A0"/>
                </a:solidFill>
              </a:rPr>
              <a:t>method</a:t>
            </a:r>
            <a:r>
              <a:rPr lang="en-US" altLang="en-US"/>
              <a:t>)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en-US"/>
          </a:p>
          <a:p>
            <a:pPr lvl="1"/>
            <a:r>
              <a:rPr lang="en-US" altLang="en-US"/>
              <a:t>Container calls </a:t>
            </a:r>
            <a:r>
              <a:rPr lang="en-US" altLang="en-US">
                <a:solidFill>
                  <a:schemeClr val="accent2"/>
                </a:solidFill>
              </a:rPr>
              <a:t>service</a:t>
            </a:r>
            <a:r>
              <a:rPr lang="en-US" altLang="en-US"/>
              <a:t>() </a:t>
            </a:r>
            <a:r>
              <a:rPr lang="en-US" altLang="en-US" b="1">
                <a:solidFill>
                  <a:srgbClr val="7030A0"/>
                </a:solidFill>
              </a:rPr>
              <a:t>method</a:t>
            </a:r>
          </a:p>
          <a:p>
            <a:pPr lvl="2"/>
            <a:r>
              <a:rPr lang="en-US" altLang="en-US" b="1">
                <a:solidFill>
                  <a:srgbClr val="FF0000"/>
                </a:solidFill>
              </a:rPr>
              <a:t>service</a:t>
            </a:r>
            <a:r>
              <a:rPr lang="en-US" altLang="en-US"/>
              <a:t>() calls </a:t>
            </a:r>
            <a:r>
              <a:rPr lang="en-US" altLang="en-US" b="1">
                <a:solidFill>
                  <a:srgbClr val="7030A0"/>
                </a:solidFill>
              </a:rPr>
              <a:t>doGet</a:t>
            </a:r>
            <a:r>
              <a:rPr lang="en-US" altLang="en-US">
                <a:solidFill>
                  <a:srgbClr val="7030A0"/>
                </a:solidFill>
              </a:rPr>
              <a:t>() </a:t>
            </a:r>
            <a:r>
              <a:rPr lang="en-US" altLang="en-US"/>
              <a:t>for </a:t>
            </a:r>
            <a:r>
              <a:rPr lang="en-US" altLang="en-US">
                <a:solidFill>
                  <a:schemeClr val="accent2"/>
                </a:solidFill>
              </a:rPr>
              <a:t>HTTP GET</a:t>
            </a:r>
            <a:r>
              <a:rPr lang="en-US" altLang="en-US"/>
              <a:t> or </a:t>
            </a:r>
            <a:r>
              <a:rPr lang="en-US" altLang="en-US" b="1">
                <a:solidFill>
                  <a:srgbClr val="7030A0"/>
                </a:solidFill>
              </a:rPr>
              <a:t>doPost</a:t>
            </a:r>
            <a:r>
              <a:rPr lang="en-US" altLang="en-US">
                <a:solidFill>
                  <a:srgbClr val="7030A0"/>
                </a:solidFill>
              </a:rPr>
              <a:t>() </a:t>
            </a:r>
            <a:r>
              <a:rPr lang="en-US" altLang="en-US"/>
              <a:t>for </a:t>
            </a:r>
            <a:r>
              <a:rPr lang="en-US" altLang="en-US">
                <a:solidFill>
                  <a:schemeClr val="accent2"/>
                </a:solidFill>
              </a:rPr>
              <a:t>HTTP POST</a:t>
            </a:r>
          </a:p>
        </p:txBody>
      </p:sp>
      <p:sp>
        <p:nvSpPr>
          <p:cNvPr id="112644" name="Rectangle 3">
            <a:extLst>
              <a:ext uri="{FF2B5EF4-FFF2-40B4-BE49-F238E27FC236}">
                <a16:creationId xmlns="" xmlns:a16="http://schemas.microsoft.com/office/drawing/2014/main" id="{364A8206-F18F-4A27-AF34-B0A15EF9A8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496050"/>
            <a:ext cx="5595938" cy="2524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12645" name="Picture 5" descr="Fig14-07">
            <a:extLst>
              <a:ext uri="{FF2B5EF4-FFF2-40B4-BE49-F238E27FC236}">
                <a16:creationId xmlns="" xmlns:a16="http://schemas.microsoft.com/office/drawing/2014/main" id="{265DDBF1-D737-453C-A229-9E0B19853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0" r="2895" b="43750"/>
          <a:stretch>
            <a:fillRect/>
          </a:stretch>
        </p:blipFill>
        <p:spPr bwMode="auto">
          <a:xfrm>
            <a:off x="4495800" y="4392613"/>
            <a:ext cx="4681538" cy="246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="" xmlns:a16="http://schemas.microsoft.com/office/drawing/2014/main" id="{6AA19FEF-EED5-4295-8E99-B3532CA69FB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90800" y="1676400"/>
            <a:ext cx="4648200" cy="3505200"/>
          </a:xfrm>
          <a:prstGeom prst="straightConnector1">
            <a:avLst/>
          </a:prstGeom>
          <a:noFill/>
          <a:ln w="63500" algn="ctr">
            <a:solidFill>
              <a:srgbClr val="FF33CC"/>
            </a:solidFill>
            <a:round/>
            <a:headEnd type="none" w="sm" len="sm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="" xmlns:a16="http://schemas.microsoft.com/office/drawing/2014/main" id="{150BC20D-FB33-4779-887B-CE0D4E9F67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228600"/>
            <a:ext cx="8001000" cy="1104900"/>
          </a:xfrm>
        </p:spPr>
        <p:txBody>
          <a:bodyPr/>
          <a:lstStyle/>
          <a:p>
            <a:r>
              <a:rPr lang="en-US" altLang="en-US" b="1">
                <a:solidFill>
                  <a:srgbClr val="FF0000"/>
                </a:solidFill>
              </a:rPr>
              <a:t>Servlets</a:t>
            </a:r>
            <a:r>
              <a:rPr lang="en-US" altLang="en-US"/>
              <a:t>: A Complete Example</a:t>
            </a:r>
          </a:p>
        </p:txBody>
      </p:sp>
      <p:sp>
        <p:nvSpPr>
          <p:cNvPr id="188419" name="Rectangle 3">
            <a:extLst>
              <a:ext uri="{FF2B5EF4-FFF2-40B4-BE49-F238E27FC236}">
                <a16:creationId xmlns="" xmlns:a16="http://schemas.microsoft.com/office/drawing/2014/main" id="{B95112CB-61D6-4CFE-B93B-16F8C7196C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143000"/>
            <a:ext cx="9144000" cy="5181600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/>
              <a:t>public class ReadUserName </a:t>
            </a:r>
            <a:r>
              <a:rPr lang="en-US" altLang="en-US" sz="1600" b="1">
                <a:solidFill>
                  <a:schemeClr val="accent2"/>
                </a:solidFill>
              </a:rPr>
              <a:t>extends</a:t>
            </a:r>
            <a:r>
              <a:rPr lang="en-US" altLang="en-US" sz="1600"/>
              <a:t> HttpServlet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/>
              <a:t>{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>
                <a:solidFill>
                  <a:schemeClr val="accent2"/>
                </a:solidFill>
              </a:rPr>
              <a:t>	</a:t>
            </a:r>
            <a:r>
              <a:rPr lang="en-US" altLang="en-US" sz="1600">
                <a:solidFill>
                  <a:srgbClr val="0640F8"/>
                </a:solidFill>
              </a:rPr>
              <a:t>public void</a:t>
            </a:r>
            <a:r>
              <a:rPr lang="en-US" altLang="en-US" sz="1600">
                <a:solidFill>
                  <a:schemeClr val="accent2"/>
                </a:solidFill>
              </a:rPr>
              <a:t> </a:t>
            </a:r>
            <a:r>
              <a:rPr lang="en-US" altLang="en-US" sz="1600" b="1">
                <a:solidFill>
                  <a:srgbClr val="7030A0"/>
                </a:solidFill>
              </a:rPr>
              <a:t>doGet</a:t>
            </a:r>
            <a:r>
              <a:rPr lang="en-US" altLang="en-US" sz="1600">
                <a:solidFill>
                  <a:srgbClr val="0640F8"/>
                </a:solidFill>
              </a:rPr>
              <a:t>(</a:t>
            </a:r>
            <a:r>
              <a:rPr lang="en-US" altLang="en-US" sz="1600">
                <a:solidFill>
                  <a:srgbClr val="FF0000"/>
                </a:solidFill>
              </a:rPr>
              <a:t>HttpServletRequest </a:t>
            </a:r>
            <a:r>
              <a:rPr lang="en-US" altLang="en-US" sz="1600">
                <a:solidFill>
                  <a:srgbClr val="DF1FDF"/>
                </a:solidFill>
              </a:rPr>
              <a:t>request</a:t>
            </a:r>
            <a:r>
              <a:rPr lang="en-US" altLang="en-US" sz="1600">
                <a:solidFill>
                  <a:srgbClr val="0640F8"/>
                </a:solidFill>
              </a:rPr>
              <a:t>, </a:t>
            </a:r>
            <a:r>
              <a:rPr lang="en-US" altLang="en-US" sz="1600">
                <a:solidFill>
                  <a:srgbClr val="FF0000"/>
                </a:solidFill>
              </a:rPr>
              <a:t>HttpSevletResponse </a:t>
            </a:r>
            <a:r>
              <a:rPr lang="en-US" altLang="en-US" sz="1600">
                <a:solidFill>
                  <a:srgbClr val="DF1FDF"/>
                </a:solidFill>
              </a:rPr>
              <a:t>response</a:t>
            </a:r>
            <a:r>
              <a:rPr lang="en-US" altLang="en-US" sz="1600">
                <a:solidFill>
                  <a:srgbClr val="0640F8"/>
                </a:solidFill>
              </a:rPr>
              <a:t>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>
                <a:solidFill>
                  <a:srgbClr val="0640F8"/>
                </a:solidFill>
              </a:rPr>
              <a:t>		</a:t>
            </a:r>
            <a:r>
              <a:rPr lang="en-US" altLang="en-US" sz="1600" b="1">
                <a:solidFill>
                  <a:srgbClr val="FF0000"/>
                </a:solidFill>
              </a:rPr>
              <a:t>throws</a:t>
            </a:r>
            <a:r>
              <a:rPr lang="en-US" altLang="en-US" sz="1600">
                <a:solidFill>
                  <a:srgbClr val="0640F8"/>
                </a:solidFill>
              </a:rPr>
              <a:t> ServletException, IOException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>
                <a:solidFill>
                  <a:srgbClr val="0640F8"/>
                </a:solidFill>
              </a:rPr>
              <a:t>     {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>
                <a:solidFill>
                  <a:srgbClr val="0640F8"/>
                </a:solidFill>
              </a:rPr>
              <a:t>		</a:t>
            </a:r>
            <a:r>
              <a:rPr lang="en-US" altLang="en-US" sz="1600">
                <a:solidFill>
                  <a:srgbClr val="DF1FDF"/>
                </a:solidFill>
              </a:rPr>
              <a:t>response</a:t>
            </a:r>
            <a:r>
              <a:rPr lang="en-US" altLang="en-US" sz="1600">
                <a:solidFill>
                  <a:srgbClr val="0640F8"/>
                </a:solidFill>
              </a:rPr>
              <a:t>.setContentType(“text/html”);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>
                <a:solidFill>
                  <a:srgbClr val="0640F8"/>
                </a:solidFill>
              </a:rPr>
              <a:t>		PrintWriter </a:t>
            </a:r>
            <a:r>
              <a:rPr lang="en-US" altLang="en-US" sz="1600">
                <a:solidFill>
                  <a:srgbClr val="DF1FDF"/>
                </a:solidFill>
              </a:rPr>
              <a:t>out</a:t>
            </a:r>
            <a:r>
              <a:rPr lang="en-US" altLang="en-US" sz="1600">
                <a:solidFill>
                  <a:srgbClr val="0640F8"/>
                </a:solidFill>
              </a:rPr>
              <a:t>=</a:t>
            </a:r>
            <a:r>
              <a:rPr lang="en-US" altLang="en-US" sz="1600">
                <a:solidFill>
                  <a:srgbClr val="DF1FDF"/>
                </a:solidFill>
              </a:rPr>
              <a:t>response</a:t>
            </a:r>
            <a:r>
              <a:rPr lang="en-US" altLang="en-US" sz="1600">
                <a:solidFill>
                  <a:srgbClr val="0640F8"/>
                </a:solidFill>
              </a:rPr>
              <a:t>.getWriter();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>
                <a:solidFill>
                  <a:srgbClr val="0640F8"/>
                </a:solidFill>
              </a:rPr>
              <a:t>		</a:t>
            </a:r>
            <a:r>
              <a:rPr lang="en-US" altLang="en-US" sz="1600">
                <a:solidFill>
                  <a:srgbClr val="DF1FDF"/>
                </a:solidFill>
              </a:rPr>
              <a:t>out</a:t>
            </a:r>
            <a:r>
              <a:rPr lang="en-US" altLang="en-US" sz="1600">
                <a:solidFill>
                  <a:srgbClr val="0640F8"/>
                </a:solidFill>
              </a:rPr>
              <a:t>.println(“</a:t>
            </a:r>
            <a:r>
              <a:rPr lang="en-US" altLang="en-US" sz="1600">
                <a:solidFill>
                  <a:srgbClr val="DF1FDF"/>
                </a:solidFill>
              </a:rPr>
              <a:t>&lt;</a:t>
            </a:r>
            <a:r>
              <a:rPr lang="en-US" altLang="en-US" sz="1600">
                <a:solidFill>
                  <a:srgbClr val="0640F8"/>
                </a:solidFill>
              </a:rPr>
              <a:t>HTML</a:t>
            </a:r>
            <a:r>
              <a:rPr lang="en-US" altLang="en-US" sz="1600" b="1">
                <a:solidFill>
                  <a:srgbClr val="DF1FDF"/>
                </a:solidFill>
              </a:rPr>
              <a:t>&gt;</a:t>
            </a:r>
            <a:r>
              <a:rPr lang="en-US" altLang="en-US" sz="1600">
                <a:solidFill>
                  <a:srgbClr val="0640F8"/>
                </a:solidFill>
              </a:rPr>
              <a:t>&lt;BODY&gt;\n &lt;UL&gt; \n” +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>
                <a:solidFill>
                  <a:srgbClr val="0640F8"/>
                </a:solidFill>
              </a:rPr>
              <a:t>			“&lt;LI&gt;” + </a:t>
            </a:r>
            <a:r>
              <a:rPr lang="en-US" altLang="en-US" sz="1600">
                <a:solidFill>
                  <a:srgbClr val="DF1FDF"/>
                </a:solidFill>
              </a:rPr>
              <a:t>request</a:t>
            </a:r>
            <a:r>
              <a:rPr lang="en-US" altLang="en-US" sz="1600">
                <a:solidFill>
                  <a:srgbClr val="0640F8"/>
                </a:solidFill>
              </a:rPr>
              <a:t>.getParameter(“userid”) + “\n” +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>
                <a:solidFill>
                  <a:srgbClr val="0640F8"/>
                </a:solidFill>
              </a:rPr>
              <a:t>			“&lt;LI&gt;” + </a:t>
            </a:r>
            <a:r>
              <a:rPr lang="en-US" altLang="en-US" sz="1600">
                <a:solidFill>
                  <a:srgbClr val="DF1FDF"/>
                </a:solidFill>
              </a:rPr>
              <a:t>request</a:t>
            </a:r>
            <a:r>
              <a:rPr lang="en-US" altLang="en-US" sz="1600">
                <a:solidFill>
                  <a:srgbClr val="0640F8"/>
                </a:solidFill>
              </a:rPr>
              <a:t>.getParameter(“password”) + “\n” +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>
                <a:solidFill>
                  <a:srgbClr val="0640F8"/>
                </a:solidFill>
              </a:rPr>
              <a:t>			“&lt;UL&gt;\n&lt;BODY&gt;</a:t>
            </a:r>
            <a:r>
              <a:rPr lang="en-US" altLang="en-US" sz="1600" b="1">
                <a:solidFill>
                  <a:srgbClr val="DF1FDF"/>
                </a:solidFill>
              </a:rPr>
              <a:t>&lt;</a:t>
            </a:r>
            <a:r>
              <a:rPr lang="en-US" altLang="en-US" sz="1600">
                <a:solidFill>
                  <a:srgbClr val="0640F8"/>
                </a:solidFill>
              </a:rPr>
              <a:t>/HTML</a:t>
            </a:r>
            <a:r>
              <a:rPr lang="en-US" altLang="en-US" sz="1600" b="1">
                <a:solidFill>
                  <a:srgbClr val="DF1FDF"/>
                </a:solidFill>
              </a:rPr>
              <a:t>&gt;</a:t>
            </a:r>
            <a:r>
              <a:rPr lang="en-US" altLang="en-US" sz="1600">
                <a:solidFill>
                  <a:srgbClr val="0640F8"/>
                </a:solidFill>
              </a:rPr>
              <a:t>”);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>
                <a:solidFill>
                  <a:srgbClr val="0640F8"/>
                </a:solidFill>
              </a:rPr>
              <a:t>	}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>
                <a:solidFill>
                  <a:schemeClr val="accent2"/>
                </a:solidFill>
              </a:rPr>
              <a:t>	public void </a:t>
            </a:r>
            <a:r>
              <a:rPr lang="en-US" altLang="en-US" sz="1600" b="1">
                <a:solidFill>
                  <a:srgbClr val="7030A0"/>
                </a:solidFill>
              </a:rPr>
              <a:t>doPost</a:t>
            </a:r>
            <a:r>
              <a:rPr lang="en-US" altLang="en-US" sz="1600">
                <a:solidFill>
                  <a:schemeClr val="accent2"/>
                </a:solidFill>
              </a:rPr>
              <a:t>(HttpServletRequest </a:t>
            </a:r>
            <a:r>
              <a:rPr lang="en-US" altLang="en-US" sz="1600">
                <a:solidFill>
                  <a:srgbClr val="DF1FDF"/>
                </a:solidFill>
              </a:rPr>
              <a:t>request</a:t>
            </a:r>
            <a:r>
              <a:rPr lang="en-US" altLang="en-US" sz="1600">
                <a:solidFill>
                  <a:schemeClr val="accent2"/>
                </a:solidFill>
              </a:rPr>
              <a:t>, HttpSevletResponse</a:t>
            </a:r>
            <a:r>
              <a:rPr lang="en-US" altLang="en-US" sz="1600">
                <a:solidFill>
                  <a:srgbClr val="0640F8"/>
                </a:solidFill>
              </a:rPr>
              <a:t> </a:t>
            </a:r>
            <a:r>
              <a:rPr lang="en-US" altLang="en-US" sz="1600">
                <a:solidFill>
                  <a:srgbClr val="DF1FDF"/>
                </a:solidFill>
              </a:rPr>
              <a:t>response</a:t>
            </a:r>
            <a:r>
              <a:rPr lang="en-US" altLang="en-US" sz="1600">
                <a:solidFill>
                  <a:schemeClr val="accent2"/>
                </a:solidFill>
              </a:rPr>
              <a:t>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>
                <a:solidFill>
                  <a:schemeClr val="accent2"/>
                </a:solidFill>
              </a:rPr>
              <a:t>		</a:t>
            </a:r>
            <a:r>
              <a:rPr lang="en-US" altLang="en-US" sz="1600" b="1">
                <a:solidFill>
                  <a:schemeClr val="accent2"/>
                </a:solidFill>
              </a:rPr>
              <a:t>throws </a:t>
            </a:r>
            <a:r>
              <a:rPr lang="en-US" altLang="en-US" sz="1600">
                <a:solidFill>
                  <a:schemeClr val="accent2"/>
                </a:solidFill>
              </a:rPr>
              <a:t>ServletException, IOException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>
                <a:solidFill>
                  <a:schemeClr val="accent2"/>
                </a:solidFill>
              </a:rPr>
              <a:t>      {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>
                <a:solidFill>
                  <a:schemeClr val="accent2"/>
                </a:solidFill>
              </a:rPr>
              <a:t>		</a:t>
            </a:r>
            <a:r>
              <a:rPr lang="en-US" altLang="en-US" sz="1600" b="1">
                <a:solidFill>
                  <a:srgbClr val="7030A0"/>
                </a:solidFill>
              </a:rPr>
              <a:t>doGet</a:t>
            </a:r>
            <a:r>
              <a:rPr lang="en-US" altLang="en-US" sz="1600">
                <a:solidFill>
                  <a:schemeClr val="accent2"/>
                </a:solidFill>
              </a:rPr>
              <a:t>(</a:t>
            </a:r>
            <a:r>
              <a:rPr lang="en-US" altLang="en-US" sz="1600">
                <a:solidFill>
                  <a:srgbClr val="DF1FDF"/>
                </a:solidFill>
              </a:rPr>
              <a:t>request</a:t>
            </a:r>
            <a:r>
              <a:rPr lang="en-US" altLang="en-US" sz="1600">
                <a:solidFill>
                  <a:schemeClr val="accent2"/>
                </a:solidFill>
              </a:rPr>
              <a:t>,</a:t>
            </a:r>
            <a:r>
              <a:rPr lang="en-US" altLang="en-US" sz="1600">
                <a:solidFill>
                  <a:srgbClr val="DF1FDF"/>
                </a:solidFill>
              </a:rPr>
              <a:t>response</a:t>
            </a:r>
            <a:r>
              <a:rPr lang="en-US" altLang="en-US" sz="1600">
                <a:solidFill>
                  <a:schemeClr val="accent2"/>
                </a:solidFill>
              </a:rPr>
              <a:t>);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>
                <a:solidFill>
                  <a:schemeClr val="accent2"/>
                </a:solidFill>
              </a:rPr>
              <a:t>	}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/>
              <a:t>}</a:t>
            </a:r>
          </a:p>
        </p:txBody>
      </p:sp>
      <p:sp>
        <p:nvSpPr>
          <p:cNvPr id="113668" name="Rectangle 3">
            <a:extLst>
              <a:ext uri="{FF2B5EF4-FFF2-40B4-BE49-F238E27FC236}">
                <a16:creationId xmlns="" xmlns:a16="http://schemas.microsoft.com/office/drawing/2014/main" id="{4BF6F9B9-4780-4951-9627-5F9EC94B1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496050"/>
            <a:ext cx="5595938" cy="2524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13669" name="Picture 5" descr="Fig14-07">
            <a:extLst>
              <a:ext uri="{FF2B5EF4-FFF2-40B4-BE49-F238E27FC236}">
                <a16:creationId xmlns="" xmlns:a16="http://schemas.microsoft.com/office/drawing/2014/main" id="{57826F67-9C76-47EB-9F7C-D58806EFF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0" r="2895" b="43750"/>
          <a:stretch>
            <a:fillRect/>
          </a:stretch>
        </p:blipFill>
        <p:spPr bwMode="auto">
          <a:xfrm>
            <a:off x="5410200" y="4873625"/>
            <a:ext cx="3767138" cy="198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="" xmlns:a16="http://schemas.microsoft.com/office/drawing/2014/main" id="{1DF29982-F809-4EDC-A5FE-DAABE02FC2D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38950" y="1981200"/>
            <a:ext cx="247650" cy="3884613"/>
          </a:xfrm>
          <a:prstGeom prst="straightConnector1">
            <a:avLst/>
          </a:prstGeom>
          <a:noFill/>
          <a:ln w="63500" algn="ctr">
            <a:solidFill>
              <a:srgbClr val="DF1FDF"/>
            </a:solidFill>
            <a:round/>
            <a:headEnd type="none" w="sm" len="sm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A368A494-B672-41DE-BF09-474E3433A3F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21488" y="4552950"/>
            <a:ext cx="17462" cy="1312863"/>
          </a:xfrm>
          <a:prstGeom prst="straightConnector1">
            <a:avLst/>
          </a:prstGeom>
          <a:noFill/>
          <a:ln w="63500" algn="ctr">
            <a:solidFill>
              <a:srgbClr val="DF1FDF"/>
            </a:solidFill>
            <a:round/>
            <a:headEnd type="none" w="sm" len="sm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B35E6587-5CC7-4A29-B596-1DF42CAFDEA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72000" y="1930400"/>
            <a:ext cx="1524000" cy="3783013"/>
          </a:xfrm>
          <a:prstGeom prst="straightConnector1">
            <a:avLst/>
          </a:prstGeom>
          <a:noFill/>
          <a:ln w="63500" algn="ctr">
            <a:solidFill>
              <a:srgbClr val="DF1FDF"/>
            </a:solidFill>
            <a:round/>
            <a:headEnd type="none" w="sm" len="sm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7">
            <a:extLst>
              <a:ext uri="{FF2B5EF4-FFF2-40B4-BE49-F238E27FC236}">
                <a16:creationId xmlns="" xmlns:a16="http://schemas.microsoft.com/office/drawing/2014/main" id="{5DDCFE21-1E20-43C5-A724-01AF46630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788" y="1676400"/>
            <a:ext cx="8921750" cy="2641600"/>
          </a:xfrm>
          <a:prstGeom prst="rect">
            <a:avLst/>
          </a:prstGeom>
          <a:noFill/>
          <a:ln w="57150">
            <a:solidFill>
              <a:srgbClr val="7030A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Rectangle 7">
            <a:extLst>
              <a:ext uri="{FF2B5EF4-FFF2-40B4-BE49-F238E27FC236}">
                <a16:creationId xmlns="" xmlns:a16="http://schemas.microsoft.com/office/drawing/2014/main" id="{A3E1C1FE-D026-46B1-B62E-D82D6F5E2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" y="4392613"/>
            <a:ext cx="8901113" cy="1416050"/>
          </a:xfrm>
          <a:prstGeom prst="rect">
            <a:avLst/>
          </a:prstGeom>
          <a:noFill/>
          <a:ln w="57150">
            <a:solidFill>
              <a:srgbClr val="7030A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34614349-7D2B-41A5-8DF3-7016157CD6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3213" y="3119438"/>
            <a:ext cx="2432050" cy="46196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Produces </a:t>
            </a:r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HTML</a:t>
            </a: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!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="" xmlns:a16="http://schemas.microsoft.com/office/drawing/2014/main" id="{7BD840D9-E71A-420C-887B-7AC43AE4F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3848100"/>
            <a:ext cx="3775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C000"/>
                </a:solidFill>
                <a:latin typeface="Times New Roman" panose="02020603050405020304" pitchFamily="18" charset="0"/>
              </a:rPr>
              <a:t>Output Report 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is in </a:t>
            </a:r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HTML</a:t>
            </a:r>
            <a:endParaRPr lang="en-US" altLang="en-US" sz="2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7" dur="2000"/>
                                        <p:tgtEl>
                                          <p:spTgt spid="188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0" dur="2000"/>
                                        <p:tgtEl>
                                          <p:spTgt spid="188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3" dur="2000"/>
                                        <p:tgtEl>
                                          <p:spTgt spid="188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6" dur="2000"/>
                                        <p:tgtEl>
                                          <p:spTgt spid="1884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188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188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188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188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188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188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188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188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188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1884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1884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1884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>
            <a:extLst>
              <a:ext uri="{FF2B5EF4-FFF2-40B4-BE49-F238E27FC236}">
                <a16:creationId xmlns="" xmlns:a16="http://schemas.microsoft.com/office/drawing/2014/main" id="{21704197-3F20-47EF-A1CB-552A2FA93E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9050" y="-171450"/>
            <a:ext cx="8001000" cy="1104900"/>
          </a:xfrm>
        </p:spPr>
        <p:txBody>
          <a:bodyPr/>
          <a:lstStyle/>
          <a:p>
            <a:r>
              <a:rPr lang="en-US" altLang="en-US" b="1">
                <a:solidFill>
                  <a:schemeClr val="accent2"/>
                </a:solidFill>
              </a:rPr>
              <a:t>Servlets</a:t>
            </a:r>
            <a:r>
              <a:rPr lang="en-US" altLang="en-US">
                <a:solidFill>
                  <a:schemeClr val="accent2"/>
                </a:solidFill>
              </a:rPr>
              <a:t> </a:t>
            </a:r>
            <a:r>
              <a:rPr lang="en-US" altLang="en-US"/>
              <a:t>vs.</a:t>
            </a:r>
            <a:r>
              <a:rPr lang="en-US" altLang="en-US">
                <a:solidFill>
                  <a:schemeClr val="accent2"/>
                </a:solidFill>
              </a:rPr>
              <a:t> Java Server Pages (</a:t>
            </a:r>
            <a:r>
              <a:rPr lang="en-US" altLang="en-US" b="1">
                <a:solidFill>
                  <a:schemeClr val="accent2"/>
                </a:solidFill>
              </a:rPr>
              <a:t>JSP</a:t>
            </a:r>
            <a:r>
              <a:rPr lang="en-US" altLang="en-US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123907" name="Rectangle 3">
            <a:extLst>
              <a:ext uri="{FF2B5EF4-FFF2-40B4-BE49-F238E27FC236}">
                <a16:creationId xmlns="" xmlns:a16="http://schemas.microsoft.com/office/drawing/2014/main" id="{056787F6-2DA5-4FD6-8382-A3023D271C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914400"/>
            <a:ext cx="9296400" cy="4572000"/>
          </a:xfrm>
        </p:spPr>
        <p:txBody>
          <a:bodyPr/>
          <a:lstStyle/>
          <a:p>
            <a:r>
              <a:rPr lang="en-US" altLang="en-US" b="1">
                <a:solidFill>
                  <a:srgbClr val="FF0000"/>
                </a:solidFill>
              </a:rPr>
              <a:t>Servlets</a:t>
            </a:r>
          </a:p>
          <a:p>
            <a:pPr lvl="1"/>
            <a:r>
              <a:rPr lang="en-US" altLang="en-US"/>
              <a:t>Generate </a:t>
            </a:r>
            <a:r>
              <a:rPr lang="en-US" altLang="en-US" b="1">
                <a:solidFill>
                  <a:srgbClr val="00B050"/>
                </a:solidFill>
              </a:rPr>
              <a:t>HTML</a:t>
            </a:r>
            <a:r>
              <a:rPr lang="en-US" altLang="en-US">
                <a:solidFill>
                  <a:srgbClr val="00B050"/>
                </a:solidFill>
              </a:rPr>
              <a:t> </a:t>
            </a:r>
            <a:r>
              <a:rPr lang="en-US" altLang="en-US"/>
              <a:t>by writing it to the “</a:t>
            </a:r>
            <a:r>
              <a:rPr lang="en-US" altLang="en-US">
                <a:solidFill>
                  <a:schemeClr val="accent2"/>
                </a:solidFill>
              </a:rPr>
              <a:t>PrintWriter</a:t>
            </a:r>
            <a:r>
              <a:rPr lang="en-US" altLang="en-US"/>
              <a:t>” </a:t>
            </a:r>
            <a:r>
              <a:rPr lang="en-US" altLang="en-US">
                <a:solidFill>
                  <a:srgbClr val="DF1FDF"/>
                </a:solidFill>
              </a:rPr>
              <a:t>object </a:t>
            </a:r>
            <a:r>
              <a:rPr lang="en-US" altLang="en-US" b="1">
                <a:solidFill>
                  <a:srgbClr val="DF1FDF"/>
                </a:solidFill>
              </a:rPr>
              <a:t>out</a:t>
            </a:r>
          </a:p>
          <a:p>
            <a:pPr lvl="1"/>
            <a:r>
              <a:rPr lang="en-US" altLang="en-US"/>
              <a:t>Code first, Webpage second (</a:t>
            </a:r>
            <a:r>
              <a:rPr lang="en-US" altLang="en-US" b="1">
                <a:solidFill>
                  <a:srgbClr val="00B050"/>
                </a:solidFill>
              </a:rPr>
              <a:t>HTML</a:t>
            </a:r>
            <a:r>
              <a:rPr lang="en-US" altLang="en-US"/>
              <a:t>)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en-US"/>
          </a:p>
          <a:p>
            <a:r>
              <a:rPr lang="en-US" altLang="en-US">
                <a:solidFill>
                  <a:srgbClr val="FF0000"/>
                </a:solidFill>
              </a:rPr>
              <a:t>J</a:t>
            </a:r>
            <a:r>
              <a:rPr lang="en-US" altLang="en-US"/>
              <a:t>ava </a:t>
            </a:r>
            <a:r>
              <a:rPr lang="en-US" altLang="en-US">
                <a:solidFill>
                  <a:srgbClr val="FF0000"/>
                </a:solidFill>
              </a:rPr>
              <a:t>S</a:t>
            </a:r>
            <a:r>
              <a:rPr lang="en-US" altLang="en-US"/>
              <a:t>erver </a:t>
            </a:r>
            <a:r>
              <a:rPr lang="en-US" altLang="en-US">
                <a:solidFill>
                  <a:srgbClr val="FF0000"/>
                </a:solidFill>
              </a:rPr>
              <a:t>P</a:t>
            </a:r>
            <a:r>
              <a:rPr lang="en-US" altLang="en-US"/>
              <a:t>ages </a:t>
            </a:r>
            <a:r>
              <a:rPr lang="en-US" altLang="en-US">
                <a:solidFill>
                  <a:schemeClr val="accent2"/>
                </a:solidFill>
              </a:rPr>
              <a:t>(JSP)</a:t>
            </a:r>
            <a:endParaRPr lang="en-US" altLang="en-US"/>
          </a:p>
          <a:p>
            <a:pPr lvl="1"/>
            <a:r>
              <a:rPr lang="en-US" altLang="en-US"/>
              <a:t>Written in </a:t>
            </a:r>
            <a:r>
              <a:rPr lang="en-US" altLang="en-US" b="1">
                <a:solidFill>
                  <a:srgbClr val="00B050"/>
                </a:solidFill>
              </a:rPr>
              <a:t>HTML</a:t>
            </a:r>
            <a:r>
              <a:rPr lang="en-US" altLang="en-US"/>
              <a:t>, </a:t>
            </a:r>
            <a:r>
              <a:rPr lang="en-US" altLang="en-US" b="1">
                <a:solidFill>
                  <a:srgbClr val="FF0000"/>
                </a:solidFill>
              </a:rPr>
              <a:t>Servlet</a:t>
            </a:r>
            <a:r>
              <a:rPr lang="en-US" altLang="en-US"/>
              <a:t>-like code embedded in the </a:t>
            </a:r>
            <a:r>
              <a:rPr lang="en-US" altLang="en-US" b="1">
                <a:solidFill>
                  <a:srgbClr val="00B050"/>
                </a:solidFill>
              </a:rPr>
              <a:t>HTML</a:t>
            </a:r>
          </a:p>
          <a:p>
            <a:pPr lvl="1"/>
            <a:r>
              <a:rPr lang="en-US" altLang="en-US"/>
              <a:t>Webpage first (</a:t>
            </a:r>
            <a:r>
              <a:rPr lang="en-US" altLang="en-US" b="1">
                <a:solidFill>
                  <a:srgbClr val="00B050"/>
                </a:solidFill>
              </a:rPr>
              <a:t>HTML</a:t>
            </a:r>
            <a:r>
              <a:rPr lang="en-US" altLang="en-US"/>
              <a:t>), Code second</a:t>
            </a:r>
          </a:p>
          <a:p>
            <a:pPr lvl="1"/>
            <a:r>
              <a:rPr lang="en-US" altLang="en-US"/>
              <a:t>They are usually compiled into a </a:t>
            </a:r>
            <a:r>
              <a:rPr lang="en-US" altLang="en-US" b="1">
                <a:solidFill>
                  <a:srgbClr val="FF0000"/>
                </a:solidFill>
              </a:rPr>
              <a:t>Servlet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en-US"/>
          </a:p>
        </p:txBody>
      </p:sp>
      <p:sp>
        <p:nvSpPr>
          <p:cNvPr id="114692" name="Rectangle 3">
            <a:extLst>
              <a:ext uri="{FF2B5EF4-FFF2-40B4-BE49-F238E27FC236}">
                <a16:creationId xmlns="" xmlns:a16="http://schemas.microsoft.com/office/drawing/2014/main" id="{D616A801-939A-4E11-92C3-59D64E158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496050"/>
            <a:ext cx="5595938" cy="2524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81925" name="Picture 5">
            <a:extLst>
              <a:ext uri="{FF2B5EF4-FFF2-40B4-BE49-F238E27FC236}">
                <a16:creationId xmlns="" xmlns:a16="http://schemas.microsoft.com/office/drawing/2014/main" id="{859F5E81-1778-4A8D-94FD-20F62A33C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8" y="5248275"/>
            <a:ext cx="6926262" cy="150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="" xmlns:a16="http://schemas.microsoft.com/office/drawing/2014/main" id="{525C314B-BC42-4FA3-B5A4-C43B8292B3F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752600" y="1828800"/>
            <a:ext cx="6781800" cy="3886200"/>
          </a:xfrm>
          <a:prstGeom prst="straightConnector1">
            <a:avLst/>
          </a:prstGeom>
          <a:noFill/>
          <a:ln w="63500" algn="ctr">
            <a:solidFill>
              <a:srgbClr val="FF33CC"/>
            </a:solidFill>
            <a:round/>
            <a:headEnd type="none" w="sm" len="sm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EAE69A2-B097-4004-AFE9-FBD276A7B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5588" y="3654425"/>
            <a:ext cx="1800225" cy="4619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00B050"/>
                </a:solidFill>
                <a:latin typeface="Times New Roman" panose="02020603050405020304" pitchFamily="18" charset="0"/>
              </a:rPr>
              <a:t>HTML</a:t>
            </a: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 first!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FBD74F9-EDF5-43DB-971F-5AAE81E0A0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5075" y="1849438"/>
            <a:ext cx="1601788" cy="46196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00B050"/>
                </a:solidFill>
                <a:latin typeface="Times New Roman" panose="02020603050405020304" pitchFamily="18" charset="0"/>
              </a:rPr>
              <a:t>JAVA</a:t>
            </a: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 first!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39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39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123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9" dur="2000"/>
                                        <p:tgtEl>
                                          <p:spTgt spid="123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4" dur="2000"/>
                                        <p:tgtEl>
                                          <p:spTgt spid="123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9" dur="2000"/>
                                        <p:tgtEl>
                                          <p:spTgt spid="123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9" dur="2000"/>
                                        <p:tgtEl>
                                          <p:spTgt spid="1239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06" grpId="0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>
            <a:extLst>
              <a:ext uri="{FF2B5EF4-FFF2-40B4-BE49-F238E27FC236}">
                <a16:creationId xmlns="" xmlns:a16="http://schemas.microsoft.com/office/drawing/2014/main" id="{4269EC6D-75B9-4135-A652-1F39884309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9050" y="-171450"/>
            <a:ext cx="8001000" cy="1104900"/>
          </a:xfrm>
        </p:spPr>
        <p:txBody>
          <a:bodyPr/>
          <a:lstStyle/>
          <a:p>
            <a:r>
              <a:rPr lang="en-US" altLang="en-US">
                <a:solidFill>
                  <a:schemeClr val="accent2"/>
                </a:solidFill>
              </a:rPr>
              <a:t>Java Server Pages (</a:t>
            </a:r>
            <a:r>
              <a:rPr lang="en-US" altLang="en-US" b="1">
                <a:solidFill>
                  <a:schemeClr val="accent2"/>
                </a:solidFill>
              </a:rPr>
              <a:t>JSP</a:t>
            </a:r>
            <a:r>
              <a:rPr lang="en-US" altLang="en-US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115715" name="Rectangle 3">
            <a:extLst>
              <a:ext uri="{FF2B5EF4-FFF2-40B4-BE49-F238E27FC236}">
                <a16:creationId xmlns="" xmlns:a16="http://schemas.microsoft.com/office/drawing/2014/main" id="{7A03F1D3-4A6E-41A3-B437-44C3175D17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066800"/>
            <a:ext cx="9144000" cy="4572000"/>
          </a:xfrm>
        </p:spPr>
        <p:txBody>
          <a:bodyPr/>
          <a:lstStyle/>
          <a:p>
            <a:pPr lvl="1">
              <a:buFont typeface="Wingdings" panose="05000000000000000000" pitchFamily="2" charset="2"/>
              <a:buNone/>
            </a:pPr>
            <a:endParaRPr lang="en-US" altLang="en-US"/>
          </a:p>
          <a:p>
            <a:r>
              <a:rPr lang="en-US" altLang="en-US">
                <a:solidFill>
                  <a:srgbClr val="FF0000"/>
                </a:solidFill>
              </a:rPr>
              <a:t>J</a:t>
            </a:r>
            <a:r>
              <a:rPr lang="en-US" altLang="en-US"/>
              <a:t>ava </a:t>
            </a:r>
            <a:r>
              <a:rPr lang="en-US" altLang="en-US">
                <a:solidFill>
                  <a:srgbClr val="FF0000"/>
                </a:solidFill>
              </a:rPr>
              <a:t>S</a:t>
            </a:r>
            <a:r>
              <a:rPr lang="en-US" altLang="en-US"/>
              <a:t>erver </a:t>
            </a:r>
            <a:r>
              <a:rPr lang="en-US" altLang="en-US">
                <a:solidFill>
                  <a:srgbClr val="FF0000"/>
                </a:solidFill>
              </a:rPr>
              <a:t>P</a:t>
            </a:r>
            <a:r>
              <a:rPr lang="en-US" altLang="en-US"/>
              <a:t>ages</a:t>
            </a:r>
          </a:p>
          <a:p>
            <a:pPr lvl="1"/>
            <a:r>
              <a:rPr lang="en-US" altLang="en-US"/>
              <a:t>Written in </a:t>
            </a:r>
            <a:r>
              <a:rPr lang="en-US" altLang="en-US" b="1">
                <a:solidFill>
                  <a:srgbClr val="00B050"/>
                </a:solidFill>
              </a:rPr>
              <a:t>HTML</a:t>
            </a:r>
            <a:r>
              <a:rPr lang="en-US" altLang="en-US"/>
              <a:t>, </a:t>
            </a:r>
            <a:r>
              <a:rPr lang="en-US" altLang="en-US" b="1">
                <a:solidFill>
                  <a:srgbClr val="FF0000"/>
                </a:solidFill>
              </a:rPr>
              <a:t>JAVA</a:t>
            </a:r>
            <a:r>
              <a:rPr lang="en-US" altLang="en-US"/>
              <a:t> Code embedded in the </a:t>
            </a:r>
            <a:r>
              <a:rPr lang="en-US" altLang="en-US" b="1">
                <a:solidFill>
                  <a:srgbClr val="00B050"/>
                </a:solidFill>
              </a:rPr>
              <a:t>HTML</a:t>
            </a:r>
          </a:p>
          <a:p>
            <a:pPr lvl="1"/>
            <a:r>
              <a:rPr lang="en-US" altLang="en-US"/>
              <a:t>Webpage first, Code second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en-US"/>
          </a:p>
        </p:txBody>
      </p:sp>
      <p:sp>
        <p:nvSpPr>
          <p:cNvPr id="115716" name="Rectangle 3">
            <a:extLst>
              <a:ext uri="{FF2B5EF4-FFF2-40B4-BE49-F238E27FC236}">
                <a16:creationId xmlns="" xmlns:a16="http://schemas.microsoft.com/office/drawing/2014/main" id="{AE83E299-DFC1-4BE5-B478-02D52C6A0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496050"/>
            <a:ext cx="5595938" cy="2524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15717" name="Picture 5" descr="Fig14-07">
            <a:extLst>
              <a:ext uri="{FF2B5EF4-FFF2-40B4-BE49-F238E27FC236}">
                <a16:creationId xmlns="" xmlns:a16="http://schemas.microsoft.com/office/drawing/2014/main" id="{2681F425-A5CA-4C34-998F-0F8CFD542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0" r="2895" b="43750"/>
          <a:stretch>
            <a:fillRect/>
          </a:stretch>
        </p:blipFill>
        <p:spPr bwMode="auto">
          <a:xfrm>
            <a:off x="5410200" y="4873625"/>
            <a:ext cx="3767138" cy="198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721BF24-BA6B-4328-ACFD-505DBF2057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514600"/>
            <a:ext cx="1798638" cy="4619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00B050"/>
                </a:solidFill>
                <a:latin typeface="Times New Roman" panose="02020603050405020304" pitchFamily="18" charset="0"/>
              </a:rPr>
              <a:t>HTML</a:t>
            </a: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 first!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1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1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186" grpId="0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="" xmlns:a16="http://schemas.microsoft.com/office/drawing/2014/main" id="{983D7ED3-33E0-437B-98E5-6D8F608082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228600"/>
            <a:ext cx="8001000" cy="1104900"/>
          </a:xfrm>
        </p:spPr>
        <p:txBody>
          <a:bodyPr/>
          <a:lstStyle/>
          <a:p>
            <a:r>
              <a:rPr lang="en-US" altLang="en-US">
                <a:solidFill>
                  <a:schemeClr val="accent2"/>
                </a:solidFill>
              </a:rPr>
              <a:t>J</a:t>
            </a:r>
            <a:r>
              <a:rPr lang="en-US" altLang="en-US"/>
              <a:t>ava </a:t>
            </a:r>
            <a:r>
              <a:rPr lang="en-US" altLang="en-US">
                <a:solidFill>
                  <a:schemeClr val="accent2"/>
                </a:solidFill>
              </a:rPr>
              <a:t>S</a:t>
            </a:r>
            <a:r>
              <a:rPr lang="en-US" altLang="en-US"/>
              <a:t>erver </a:t>
            </a:r>
            <a:r>
              <a:rPr lang="en-US" altLang="en-US">
                <a:solidFill>
                  <a:schemeClr val="accent2"/>
                </a:solidFill>
              </a:rPr>
              <a:t>P</a:t>
            </a:r>
            <a:r>
              <a:rPr lang="en-US" altLang="en-US"/>
              <a:t>ages: Example</a:t>
            </a:r>
          </a:p>
        </p:txBody>
      </p:sp>
      <p:sp>
        <p:nvSpPr>
          <p:cNvPr id="189443" name="Rectangle 3">
            <a:extLst>
              <a:ext uri="{FF2B5EF4-FFF2-40B4-BE49-F238E27FC236}">
                <a16:creationId xmlns="" xmlns:a16="http://schemas.microsoft.com/office/drawing/2014/main" id="{E42BD013-C5EC-436E-87C0-496A60F47E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219200"/>
            <a:ext cx="8991600" cy="5402263"/>
          </a:xfrm>
        </p:spPr>
        <p:txBody>
          <a:bodyPr/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rgbClr val="DF1FDF"/>
                </a:solidFill>
              </a:rPr>
              <a:t>&lt;</a:t>
            </a:r>
            <a:r>
              <a:rPr lang="en-US" sz="2400" dirty="0">
                <a:solidFill>
                  <a:schemeClr val="accent2"/>
                </a:solidFill>
              </a:rPr>
              <a:t>html</a:t>
            </a:r>
            <a:r>
              <a:rPr lang="en-US" sz="2400" dirty="0">
                <a:solidFill>
                  <a:srgbClr val="DF1FDF"/>
                </a:solidFill>
              </a:rPr>
              <a:t>&gt;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rgbClr val="0640F8"/>
                </a:solidFill>
              </a:rPr>
              <a:t>&lt;</a:t>
            </a:r>
            <a:r>
              <a:rPr lang="en-US" sz="2400" dirty="0">
                <a:solidFill>
                  <a:schemeClr val="accent2"/>
                </a:solidFill>
              </a:rPr>
              <a:t>head</a:t>
            </a:r>
            <a:r>
              <a:rPr lang="en-US" sz="2400" dirty="0">
                <a:solidFill>
                  <a:srgbClr val="0640F8"/>
                </a:solidFill>
              </a:rPr>
              <a:t>&gt;&lt;</a:t>
            </a:r>
            <a:r>
              <a:rPr lang="en-US" sz="2400" dirty="0">
                <a:solidFill>
                  <a:schemeClr val="accent2"/>
                </a:solidFill>
              </a:rPr>
              <a:t>title&gt;Welcome to B&amp;N</a:t>
            </a:r>
            <a:r>
              <a:rPr lang="en-US" sz="2400" dirty="0">
                <a:solidFill>
                  <a:srgbClr val="0640F8"/>
                </a:solidFill>
              </a:rPr>
              <a:t>&lt;/</a:t>
            </a:r>
            <a:r>
              <a:rPr lang="en-US" sz="2400" dirty="0">
                <a:solidFill>
                  <a:schemeClr val="accent2"/>
                </a:solidFill>
              </a:rPr>
              <a:t>title</a:t>
            </a:r>
            <a:r>
              <a:rPr lang="en-US" sz="2400" dirty="0">
                <a:solidFill>
                  <a:srgbClr val="0640F8"/>
                </a:solidFill>
              </a:rPr>
              <a:t>&gt;&lt;/</a:t>
            </a:r>
            <a:r>
              <a:rPr lang="en-US" sz="2400" dirty="0">
                <a:solidFill>
                  <a:schemeClr val="accent2"/>
                </a:solidFill>
              </a:rPr>
              <a:t>head</a:t>
            </a:r>
            <a:r>
              <a:rPr lang="en-US" sz="2400" dirty="0">
                <a:solidFill>
                  <a:srgbClr val="0640F8"/>
                </a:solidFill>
              </a:rPr>
              <a:t>&gt;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rgbClr val="0640F8"/>
                </a:solidFill>
              </a:rPr>
              <a:t>&lt;</a:t>
            </a:r>
            <a:r>
              <a:rPr lang="en-US" sz="2400" dirty="0">
                <a:solidFill>
                  <a:schemeClr val="accent2"/>
                </a:solidFill>
              </a:rPr>
              <a:t>body</a:t>
            </a:r>
            <a:r>
              <a:rPr lang="en-US" sz="2400" dirty="0">
                <a:solidFill>
                  <a:srgbClr val="0640F8"/>
                </a:solidFill>
              </a:rPr>
              <a:t>&gt;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chemeClr val="accent2"/>
                </a:solidFill>
              </a:rPr>
              <a:t>	</a:t>
            </a:r>
            <a:r>
              <a:rPr lang="en-US" sz="2400" dirty="0">
                <a:solidFill>
                  <a:srgbClr val="0640F8"/>
                </a:solidFill>
              </a:rPr>
              <a:t>&lt;</a:t>
            </a:r>
            <a:r>
              <a:rPr lang="en-US" sz="2400" dirty="0">
                <a:solidFill>
                  <a:schemeClr val="accent2"/>
                </a:solidFill>
              </a:rPr>
              <a:t>h1</a:t>
            </a:r>
            <a:r>
              <a:rPr lang="en-US" sz="2400" dirty="0">
                <a:solidFill>
                  <a:srgbClr val="0640F8"/>
                </a:solidFill>
              </a:rPr>
              <a:t>&gt;</a:t>
            </a:r>
            <a:r>
              <a:rPr lang="en-US" sz="2400" dirty="0">
                <a:solidFill>
                  <a:schemeClr val="accent2"/>
                </a:solidFill>
              </a:rPr>
              <a:t>Welcome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2"/>
                </a:solidFill>
              </a:rPr>
              <a:t>back!</a:t>
            </a:r>
            <a:r>
              <a:rPr lang="en-US" sz="2400" dirty="0">
                <a:solidFill>
                  <a:srgbClr val="0640F8"/>
                </a:solidFill>
              </a:rPr>
              <a:t>&lt;/</a:t>
            </a:r>
            <a:r>
              <a:rPr lang="en-US" sz="2400" dirty="0">
                <a:solidFill>
                  <a:schemeClr val="accent2"/>
                </a:solidFill>
              </a:rPr>
              <a:t>h1</a:t>
            </a:r>
            <a:r>
              <a:rPr lang="en-US" sz="2400" dirty="0">
                <a:solidFill>
                  <a:srgbClr val="0640F8"/>
                </a:solidFill>
              </a:rPr>
              <a:t>&gt;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/>
              <a:t/>
            </a:r>
            <a:br>
              <a:rPr lang="en-US" sz="2400" dirty="0"/>
            </a:br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&lt;%</a:t>
            </a:r>
            <a:r>
              <a:rPr lang="en-US" sz="2400" dirty="0"/>
              <a:t> String name=“</a:t>
            </a:r>
            <a:r>
              <a:rPr lang="en-US" sz="2400" dirty="0" err="1"/>
              <a:t>NewUser</a:t>
            </a:r>
            <a:r>
              <a:rPr lang="en-US" sz="2400" dirty="0"/>
              <a:t>”;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/>
              <a:t>		if (</a:t>
            </a:r>
            <a:r>
              <a:rPr lang="en-US" sz="2400" b="1" dirty="0" err="1">
                <a:solidFill>
                  <a:srgbClr val="DF1FDF"/>
                </a:solidFill>
              </a:rPr>
              <a:t>request</a:t>
            </a:r>
            <a:r>
              <a:rPr lang="en-US" sz="2400" dirty="0" err="1"/>
              <a:t>.getParameter</a:t>
            </a:r>
            <a:r>
              <a:rPr lang="en-US" sz="2400" dirty="0"/>
              <a:t>(“username”) != null)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/>
              <a:t>            {</a:t>
            </a:r>
            <a:br>
              <a:rPr lang="en-US" sz="2400" dirty="0"/>
            </a:br>
            <a:r>
              <a:rPr lang="en-US" sz="2400" dirty="0"/>
              <a:t>	     </a:t>
            </a:r>
            <a:r>
              <a:rPr lang="en-US" sz="2400" b="1" dirty="0">
                <a:solidFill>
                  <a:srgbClr val="C00000"/>
                </a:solidFill>
              </a:rPr>
              <a:t>name</a:t>
            </a:r>
            <a:r>
              <a:rPr lang="en-US" sz="2400" dirty="0"/>
              <a:t>=</a:t>
            </a:r>
            <a:r>
              <a:rPr lang="en-US" sz="2400" b="1" dirty="0" err="1">
                <a:solidFill>
                  <a:srgbClr val="DF1FDF"/>
                </a:solidFill>
              </a:rPr>
              <a:t>request</a:t>
            </a:r>
            <a:r>
              <a:rPr lang="en-US" sz="2400" dirty="0" err="1"/>
              <a:t>.getParameter</a:t>
            </a:r>
            <a:r>
              <a:rPr lang="en-US" sz="2400" dirty="0"/>
              <a:t>(“username”);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/>
              <a:t>		}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/>
              <a:t>	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%&gt;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/>
              <a:t>	</a:t>
            </a:r>
            <a:r>
              <a:rPr lang="en-US" sz="2400" dirty="0">
                <a:solidFill>
                  <a:schemeClr val="accent2"/>
                </a:solidFill>
              </a:rPr>
              <a:t>You are logged on as user</a:t>
            </a:r>
            <a:r>
              <a:rPr lang="en-US" sz="2400" dirty="0"/>
              <a:t>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&lt;%</a:t>
            </a:r>
            <a:r>
              <a:rPr lang="en-US" sz="2400" dirty="0">
                <a:solidFill>
                  <a:srgbClr val="122600"/>
                </a:solidFill>
              </a:rPr>
              <a:t>=</a:t>
            </a:r>
            <a:r>
              <a:rPr lang="en-US" sz="2400" b="1" dirty="0">
                <a:solidFill>
                  <a:srgbClr val="C00000"/>
                </a:solidFill>
              </a:rPr>
              <a:t>name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%&gt;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/>
              <a:t>	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rgbClr val="0640F8"/>
                </a:solidFill>
              </a:rPr>
              <a:t>&lt;/</a:t>
            </a:r>
            <a:r>
              <a:rPr lang="en-US" sz="2400" dirty="0">
                <a:solidFill>
                  <a:schemeClr val="accent2"/>
                </a:solidFill>
              </a:rPr>
              <a:t>body</a:t>
            </a:r>
            <a:r>
              <a:rPr lang="en-US" sz="2400" dirty="0">
                <a:solidFill>
                  <a:srgbClr val="0640F8"/>
                </a:solidFill>
              </a:rPr>
              <a:t>&gt;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>
                <a:solidFill>
                  <a:srgbClr val="DF1FDF"/>
                </a:solidFill>
              </a:rPr>
              <a:t>&lt;</a:t>
            </a:r>
            <a:r>
              <a:rPr lang="en-US" sz="2400" dirty="0">
                <a:solidFill>
                  <a:srgbClr val="0640F8"/>
                </a:solidFill>
              </a:rPr>
              <a:t>/</a:t>
            </a:r>
            <a:r>
              <a:rPr lang="en-US" sz="2400" dirty="0">
                <a:solidFill>
                  <a:schemeClr val="accent2"/>
                </a:solidFill>
              </a:rPr>
              <a:t>html</a:t>
            </a:r>
            <a:r>
              <a:rPr lang="en-US" sz="2400" dirty="0">
                <a:solidFill>
                  <a:srgbClr val="DF1FDF"/>
                </a:solidFill>
              </a:rPr>
              <a:t>&gt;</a:t>
            </a:r>
          </a:p>
        </p:txBody>
      </p:sp>
      <p:sp>
        <p:nvSpPr>
          <p:cNvPr id="116740" name="Rectangle 3">
            <a:extLst>
              <a:ext uri="{FF2B5EF4-FFF2-40B4-BE49-F238E27FC236}">
                <a16:creationId xmlns="" xmlns:a16="http://schemas.microsoft.com/office/drawing/2014/main" id="{FAF247CA-36ED-4F5A-A5C1-BA415F867C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496050"/>
            <a:ext cx="5595938" cy="2524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D3249AF0-06DA-4AB7-B1CF-2533DBE037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895600"/>
            <a:ext cx="7315200" cy="2155825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D25BB40B-18EE-4462-84A2-C394D32696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9413" y="2427288"/>
            <a:ext cx="927100" cy="4603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JAVA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B8C8A03C-D2F6-4F9C-9223-C2E6542C8A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9225" y="5037138"/>
            <a:ext cx="2136775" cy="508000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45255F4-175E-4DE9-9034-290508814A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7000" y="5545138"/>
            <a:ext cx="927100" cy="4603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JAVA</a:t>
            </a:r>
          </a:p>
        </p:txBody>
      </p:sp>
      <p:pic>
        <p:nvPicPr>
          <p:cNvPr id="116745" name="Picture 5" descr="Fig14-07">
            <a:extLst>
              <a:ext uri="{FF2B5EF4-FFF2-40B4-BE49-F238E27FC236}">
                <a16:creationId xmlns="" xmlns:a16="http://schemas.microsoft.com/office/drawing/2014/main" id="{D9DE4921-9DC4-4DF2-B6B8-8341A025A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" t="7739" r="78096" b="63452"/>
          <a:stretch>
            <a:fillRect/>
          </a:stretch>
        </p:blipFill>
        <p:spPr bwMode="auto">
          <a:xfrm>
            <a:off x="7702550" y="0"/>
            <a:ext cx="1425575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5">
            <a:extLst>
              <a:ext uri="{FF2B5EF4-FFF2-40B4-BE49-F238E27FC236}">
                <a16:creationId xmlns="" xmlns:a16="http://schemas.microsoft.com/office/drawing/2014/main" id="{3233545B-9BB6-4490-927B-2F1E19DC74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2775" y="309563"/>
            <a:ext cx="911225" cy="36988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E70FE7"/>
                </a:solidFill>
                <a:latin typeface="Times New Roman" panose="02020603050405020304" pitchFamily="18" charset="0"/>
              </a:rPr>
              <a:t>request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7" grpId="0" animBg="1"/>
      <p:bldP spid="8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4">
            <a:extLst>
              <a:ext uri="{FF2B5EF4-FFF2-40B4-BE49-F238E27FC236}">
                <a16:creationId xmlns="" xmlns:a16="http://schemas.microsoft.com/office/drawing/2014/main" id="{F37A5389-0ED0-482A-8B00-86CCB351C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855663"/>
            <a:ext cx="9067800" cy="600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CBB19A1-04BD-4345-B705-2ED22D1BD9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88" y="2835275"/>
            <a:ext cx="914400" cy="163513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Text Box 11">
            <a:extLst>
              <a:ext uri="{FF2B5EF4-FFF2-40B4-BE49-F238E27FC236}">
                <a16:creationId xmlns="" xmlns:a16="http://schemas.microsoft.com/office/drawing/2014/main" id="{40F30BC2-EEFB-4959-9EB1-4582782770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038" y="3035300"/>
            <a:ext cx="1447800" cy="469900"/>
          </a:xfrm>
          <a:prstGeom prst="rect">
            <a:avLst/>
          </a:prstGeom>
          <a:solidFill>
            <a:schemeClr val="bg2"/>
          </a:solidFill>
          <a:ln w="12700">
            <a:solidFill>
              <a:schemeClr val="accent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005400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JDBC</a:t>
            </a:r>
            <a:r>
              <a:rPr lang="en-US" altLang="en-US" sz="2400" b="1">
                <a:solidFill>
                  <a:srgbClr val="005400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2D115095-E795-4570-B9EF-C4579AC41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4935538"/>
            <a:ext cx="4989513" cy="169862"/>
          </a:xfrm>
          <a:prstGeom prst="rect">
            <a:avLst/>
          </a:prstGeom>
          <a:noFill/>
          <a:ln w="38100">
            <a:solidFill>
              <a:srgbClr val="7030A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518974A8-0889-47B4-B02C-482C4D54E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308225"/>
            <a:ext cx="5221288" cy="1349375"/>
          </a:xfrm>
          <a:prstGeom prst="rect">
            <a:avLst/>
          </a:prstGeom>
          <a:noFill/>
          <a:ln w="38100">
            <a:solidFill>
              <a:srgbClr val="7030A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FA80487-46AC-47B6-949A-B123534424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0825" y="1811338"/>
            <a:ext cx="927100" cy="4603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8EBFFD6-D2B7-42A4-8358-635C62CB28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0825" y="4451350"/>
            <a:ext cx="927100" cy="4603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JAVA</a:t>
            </a:r>
          </a:p>
        </p:txBody>
      </p:sp>
      <p:sp>
        <p:nvSpPr>
          <p:cNvPr id="117769" name="Rectangle 2">
            <a:extLst>
              <a:ext uri="{FF2B5EF4-FFF2-40B4-BE49-F238E27FC236}">
                <a16:creationId xmlns="" xmlns:a16="http://schemas.microsoft.com/office/drawing/2014/main" id="{40C1E14E-4925-4FB5-8245-D27A86D564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" y="-76200"/>
            <a:ext cx="9144000" cy="1106488"/>
          </a:xfrm>
          <a:solidFill>
            <a:schemeClr val="bg1"/>
          </a:solidFill>
        </p:spPr>
        <p:txBody>
          <a:bodyPr/>
          <a:lstStyle/>
          <a:p>
            <a:r>
              <a:rPr lang="en-US" altLang="en-US" b="1">
                <a:solidFill>
                  <a:srgbClr val="FF0000"/>
                </a:solidFill>
              </a:rPr>
              <a:t>JSP</a:t>
            </a:r>
            <a:r>
              <a:rPr lang="en-US" altLang="en-US"/>
              <a:t> to </a:t>
            </a:r>
            <a:r>
              <a:rPr lang="en-US" altLang="en-US" b="1">
                <a:solidFill>
                  <a:schemeClr val="accent2"/>
                </a:solidFill>
              </a:rPr>
              <a:t>oracle 12c </a:t>
            </a:r>
            <a:r>
              <a:rPr lang="en-US" altLang="en-US" b="1">
                <a:solidFill>
                  <a:srgbClr val="9149C7"/>
                </a:solidFill>
              </a:rPr>
              <a:t>DBMS</a:t>
            </a:r>
            <a:r>
              <a:rPr lang="en-US" altLang="en-US"/>
              <a:t>: </a:t>
            </a:r>
            <a:r>
              <a:rPr lang="en-US" altLang="en-US" sz="2800"/>
              <a:t>A Complete Example</a:t>
            </a:r>
          </a:p>
        </p:txBody>
      </p:sp>
      <p:sp>
        <p:nvSpPr>
          <p:cNvPr id="117770" name="Text Box 2">
            <a:extLst>
              <a:ext uri="{FF2B5EF4-FFF2-40B4-BE49-F238E27FC236}">
                <a16:creationId xmlns="" xmlns:a16="http://schemas.microsoft.com/office/drawing/2014/main" id="{510DC880-56CF-41C2-9FC3-2FC12C03E5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3738" y="2438400"/>
            <a:ext cx="881062" cy="2397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</a:pPr>
            <a:r>
              <a:rPr lang="en-US" altLang="en-US" sz="800">
                <a:solidFill>
                  <a:srgbClr val="0054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129.7.242.225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1A507262-CDEF-4452-AFD1-8632678653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4138" y="5953125"/>
            <a:ext cx="4989512" cy="169863"/>
          </a:xfrm>
          <a:prstGeom prst="rect">
            <a:avLst/>
          </a:prstGeom>
          <a:noFill/>
          <a:ln w="38100">
            <a:solidFill>
              <a:srgbClr val="7030A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="" xmlns:a16="http://schemas.microsoft.com/office/drawing/2014/main" id="{E5155255-4451-41BF-8D94-E03CE509DB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304800"/>
            <a:ext cx="9064625" cy="1104900"/>
          </a:xfrm>
        </p:spPr>
        <p:txBody>
          <a:bodyPr/>
          <a:lstStyle/>
          <a:p>
            <a:r>
              <a:rPr lang="en-US" altLang="en-US" b="1">
                <a:solidFill>
                  <a:srgbClr val="FF0000"/>
                </a:solidFill>
              </a:rPr>
              <a:t>JSP</a:t>
            </a:r>
            <a:r>
              <a:rPr lang="en-US" altLang="en-US"/>
              <a:t> to </a:t>
            </a:r>
            <a:r>
              <a:rPr lang="en-US" altLang="en-US" b="1">
                <a:solidFill>
                  <a:schemeClr val="accent2"/>
                </a:solidFill>
              </a:rPr>
              <a:t>oracle 12c </a:t>
            </a:r>
            <a:r>
              <a:rPr lang="en-US" altLang="en-US" b="1">
                <a:solidFill>
                  <a:srgbClr val="9149C7"/>
                </a:solidFill>
              </a:rPr>
              <a:t>DBMS</a:t>
            </a:r>
            <a:r>
              <a:rPr lang="en-US" altLang="en-US"/>
              <a:t>: </a:t>
            </a:r>
            <a:r>
              <a:rPr lang="en-US" altLang="en-US" sz="2800"/>
              <a:t>A Complete Example</a:t>
            </a:r>
          </a:p>
        </p:txBody>
      </p:sp>
      <p:sp>
        <p:nvSpPr>
          <p:cNvPr id="119811" name="Rectangle 14">
            <a:extLst>
              <a:ext uri="{FF2B5EF4-FFF2-40B4-BE49-F238E27FC236}">
                <a16:creationId xmlns="" xmlns:a16="http://schemas.microsoft.com/office/drawing/2014/main" id="{43C725FD-A4A9-4EBA-AA00-CF8A51654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496050"/>
            <a:ext cx="5595938" cy="2524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2" name="Rectangle 3">
            <a:extLst>
              <a:ext uri="{FF2B5EF4-FFF2-40B4-BE49-F238E27FC236}">
                <a16:creationId xmlns="" xmlns:a16="http://schemas.microsoft.com/office/drawing/2014/main" id="{82D1AAC9-1377-4B16-880D-BF8F6E32C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6648450"/>
            <a:ext cx="5595938" cy="2524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19813" name="Picture 10">
            <a:extLst>
              <a:ext uri="{FF2B5EF4-FFF2-40B4-BE49-F238E27FC236}">
                <a16:creationId xmlns="" xmlns:a16="http://schemas.microsoft.com/office/drawing/2014/main" id="{046631DD-E3C9-4710-9A41-7502385A9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0" t="59738" r="2625" b="20131"/>
          <a:stretch>
            <a:fillRect/>
          </a:stretch>
        </p:blipFill>
        <p:spPr bwMode="auto">
          <a:xfrm>
            <a:off x="1231900" y="601663"/>
            <a:ext cx="4668838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FAB3EEB4-0F40-410A-A45A-87A47694FD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1900" y="1389063"/>
            <a:ext cx="4668838" cy="736600"/>
          </a:xfrm>
          <a:prstGeom prst="rect">
            <a:avLst/>
          </a:prstGeom>
          <a:noFill/>
          <a:ln w="66675">
            <a:solidFill>
              <a:srgbClr val="7030A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91148" name="Picture 12">
            <a:extLst>
              <a:ext uri="{FF2B5EF4-FFF2-40B4-BE49-F238E27FC236}">
                <a16:creationId xmlns="" xmlns:a16="http://schemas.microsoft.com/office/drawing/2014/main" id="{20B8D625-4780-4F0C-8206-AB3C39298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4"/>
          <a:stretch>
            <a:fillRect/>
          </a:stretch>
        </p:blipFill>
        <p:spPr bwMode="auto">
          <a:xfrm>
            <a:off x="1066800" y="2743200"/>
            <a:ext cx="5545138" cy="387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91147" name="Picture 11">
            <a:extLst>
              <a:ext uri="{FF2B5EF4-FFF2-40B4-BE49-F238E27FC236}">
                <a16:creationId xmlns="" xmlns:a16="http://schemas.microsoft.com/office/drawing/2014/main" id="{74D9903A-2960-4587-BE8A-AEBF5E6E1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"/>
          <a:stretch>
            <a:fillRect/>
          </a:stretch>
        </p:blipFill>
        <p:spPr bwMode="auto">
          <a:xfrm>
            <a:off x="715963" y="2714625"/>
            <a:ext cx="6248400" cy="387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1358D23-F74F-40C6-948E-4913A24B1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9088" y="1501775"/>
            <a:ext cx="1817687" cy="4619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7030A0"/>
                </a:solidFill>
                <a:latin typeface="Times New Roman" panose="02020603050405020304" pitchFamily="18" charset="0"/>
              </a:rPr>
              <a:t>DATABASE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A96A7AB-3F1F-4D1A-A670-FDE4EC62AA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3288" y="4424363"/>
            <a:ext cx="1811337" cy="4603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6600"/>
                </a:solidFill>
                <a:latin typeface="Times New Roman" panose="02020603050405020304" pitchFamily="18" charset="0"/>
              </a:rPr>
              <a:t>WEB PAGE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1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1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9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3">
            <a:extLst>
              <a:ext uri="{FF2B5EF4-FFF2-40B4-BE49-F238E27FC236}">
                <a16:creationId xmlns="" xmlns:a16="http://schemas.microsoft.com/office/drawing/2014/main" id="{D3D28889-9061-4669-A72C-336404B6AD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496050"/>
            <a:ext cx="5595938" cy="2524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20835" name="Picture 2">
            <a:extLst>
              <a:ext uri="{FF2B5EF4-FFF2-40B4-BE49-F238E27FC236}">
                <a16:creationId xmlns="" xmlns:a16="http://schemas.microsoft.com/office/drawing/2014/main" id="{9D9DA90F-CF87-4578-A961-F654FE985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6"/>
          <a:stretch>
            <a:fillRect/>
          </a:stretch>
        </p:blipFill>
        <p:spPr bwMode="auto">
          <a:xfrm>
            <a:off x="53975" y="238125"/>
            <a:ext cx="9067800" cy="661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151555" name="Picture 3">
            <a:extLst>
              <a:ext uri="{FF2B5EF4-FFF2-40B4-BE49-F238E27FC236}">
                <a16:creationId xmlns="" xmlns:a16="http://schemas.microsoft.com/office/drawing/2014/main" id="{D5D103DE-3B29-4B5B-8477-B3885F452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911225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712371B-AF01-42B1-A93A-BB6FDEF0CD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8" y="5029200"/>
            <a:ext cx="8245475" cy="4619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NetBeans </a:t>
            </a:r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IDE</a:t>
            </a: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 has Apache Tomcat built in to serve this web page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15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1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1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>
            <a:extLst>
              <a:ext uri="{FF2B5EF4-FFF2-40B4-BE49-F238E27FC236}">
                <a16:creationId xmlns="" xmlns:a16="http://schemas.microsoft.com/office/drawing/2014/main" id="{F228D8E0-4EB8-4BDA-90E9-2B08F593B4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228600"/>
            <a:ext cx="8001000" cy="1104900"/>
          </a:xfrm>
        </p:spPr>
        <p:txBody>
          <a:bodyPr/>
          <a:lstStyle/>
          <a:p>
            <a:r>
              <a:rPr lang="en-US" altLang="en-US" b="1">
                <a:solidFill>
                  <a:schemeClr val="accent2"/>
                </a:solidFill>
              </a:rPr>
              <a:t>A</a:t>
            </a:r>
            <a:r>
              <a:rPr lang="en-US" altLang="en-US">
                <a:solidFill>
                  <a:schemeClr val="accent2"/>
                </a:solidFill>
              </a:rPr>
              <a:t>ctive </a:t>
            </a:r>
            <a:r>
              <a:rPr lang="en-US" altLang="en-US" b="1">
                <a:solidFill>
                  <a:schemeClr val="accent2"/>
                </a:solidFill>
              </a:rPr>
              <a:t>S</a:t>
            </a:r>
            <a:r>
              <a:rPr lang="en-US" altLang="en-US">
                <a:solidFill>
                  <a:schemeClr val="accent2"/>
                </a:solidFill>
              </a:rPr>
              <a:t>erver </a:t>
            </a:r>
            <a:r>
              <a:rPr lang="en-US" altLang="en-US" b="1">
                <a:solidFill>
                  <a:schemeClr val="accent2"/>
                </a:solidFill>
              </a:rPr>
              <a:t>P</a:t>
            </a:r>
            <a:r>
              <a:rPr lang="en-US" altLang="en-US">
                <a:solidFill>
                  <a:schemeClr val="accent2"/>
                </a:solidFill>
              </a:rPr>
              <a:t>ages (</a:t>
            </a:r>
            <a:r>
              <a:rPr lang="en-US" altLang="en-US" b="1">
                <a:solidFill>
                  <a:schemeClr val="accent2"/>
                </a:solidFill>
              </a:rPr>
              <a:t>ASP</a:t>
            </a:r>
            <a:r>
              <a:rPr lang="en-US" altLang="en-US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121859" name="Rectangle 3">
            <a:extLst>
              <a:ext uri="{FF2B5EF4-FFF2-40B4-BE49-F238E27FC236}">
                <a16:creationId xmlns="" xmlns:a16="http://schemas.microsoft.com/office/drawing/2014/main" id="{7DEE9AE1-A41A-4E39-AE0C-21109F195F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609600"/>
            <a:ext cx="8991600" cy="9144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sz="2400" b="1">
                <a:hlinkClick r:id="rId2"/>
              </a:rPr>
              <a:t>http://msdn.microsoft.com/en-us/library/ms972337.aspx</a:t>
            </a:r>
            <a:endParaRPr lang="en-US" altLang="en-US" sz="2400" b="1"/>
          </a:p>
          <a:p>
            <a:pPr>
              <a:buFont typeface="Wingdings" panose="05000000000000000000" pitchFamily="2" charset="2"/>
              <a:buNone/>
            </a:pPr>
            <a:endParaRPr lang="en-US" altLang="en-US" b="1"/>
          </a:p>
        </p:txBody>
      </p:sp>
      <p:sp>
        <p:nvSpPr>
          <p:cNvPr id="86020" name="Rectangle 5">
            <a:extLst>
              <a:ext uri="{FF2B5EF4-FFF2-40B4-BE49-F238E27FC236}">
                <a16:creationId xmlns="" xmlns:a16="http://schemas.microsoft.com/office/drawing/2014/main" id="{803E531A-400E-4C2F-AC43-7AEE91DBA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95400"/>
            <a:ext cx="9144000" cy="518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buClr>
                <a:srgbClr val="005400"/>
              </a:buClr>
            </a:pPr>
            <a:r>
              <a:rPr lang="en-US" altLang="en-US" u="sng">
                <a:solidFill>
                  <a:srgbClr val="FC0128"/>
                </a:solidFill>
              </a:rPr>
              <a:t>A</a:t>
            </a:r>
            <a:r>
              <a:rPr lang="en-US" altLang="en-US">
                <a:solidFill>
                  <a:srgbClr val="005400"/>
                </a:solidFill>
              </a:rPr>
              <a:t>ctive </a:t>
            </a:r>
            <a:r>
              <a:rPr lang="en-US" altLang="en-US" u="sng">
                <a:solidFill>
                  <a:srgbClr val="FC0128"/>
                </a:solidFill>
              </a:rPr>
              <a:t>S</a:t>
            </a:r>
            <a:r>
              <a:rPr lang="en-US" altLang="en-US">
                <a:solidFill>
                  <a:srgbClr val="005400"/>
                </a:solidFill>
              </a:rPr>
              <a:t>erver </a:t>
            </a:r>
            <a:r>
              <a:rPr lang="en-US" altLang="en-US" u="sng">
                <a:solidFill>
                  <a:srgbClr val="FC0128"/>
                </a:solidFill>
              </a:rPr>
              <a:t>P</a:t>
            </a:r>
            <a:r>
              <a:rPr lang="en-US" altLang="en-US">
                <a:solidFill>
                  <a:srgbClr val="005400"/>
                </a:solidFill>
              </a:rPr>
              <a:t>ages</a:t>
            </a:r>
          </a:p>
          <a:p>
            <a:pPr>
              <a:buClr>
                <a:srgbClr val="005400"/>
              </a:buClr>
              <a:buFont typeface="Wingdings" panose="05000000000000000000" pitchFamily="2" charset="2"/>
              <a:buNone/>
            </a:pPr>
            <a:endParaRPr lang="en-US" altLang="en-US">
              <a:solidFill>
                <a:srgbClr val="005400"/>
              </a:solidFill>
            </a:endParaRPr>
          </a:p>
          <a:p>
            <a:pPr>
              <a:buClr>
                <a:srgbClr val="005400"/>
              </a:buClr>
            </a:pPr>
            <a:r>
              <a:rPr lang="en-US" altLang="en-US">
                <a:solidFill>
                  <a:srgbClr val="005400"/>
                </a:solidFill>
              </a:rPr>
              <a:t>A series of </a:t>
            </a:r>
            <a:r>
              <a:rPr lang="en-US" altLang="en-US" b="1">
                <a:solidFill>
                  <a:srgbClr val="DF1FDF"/>
                </a:solidFill>
              </a:rPr>
              <a:t>objects</a:t>
            </a:r>
            <a:r>
              <a:rPr lang="en-US" altLang="en-US">
                <a:solidFill>
                  <a:srgbClr val="005400"/>
                </a:solidFill>
              </a:rPr>
              <a:t> and components that are executed </a:t>
            </a:r>
            <a:r>
              <a:rPr lang="en-US" altLang="en-US" i="1">
                <a:solidFill>
                  <a:srgbClr val="005400"/>
                </a:solidFill>
              </a:rPr>
              <a:t>on</a:t>
            </a:r>
            <a:r>
              <a:rPr lang="en-US" altLang="en-US">
                <a:solidFill>
                  <a:srgbClr val="005400"/>
                </a:solidFill>
              </a:rPr>
              <a:t> </a:t>
            </a:r>
            <a:r>
              <a:rPr lang="en-US" altLang="en-US" i="1">
                <a:solidFill>
                  <a:srgbClr val="005400"/>
                </a:solidFill>
              </a:rPr>
              <a:t>the </a:t>
            </a:r>
            <a:r>
              <a:rPr lang="en-US" altLang="en-US" i="1">
                <a:solidFill>
                  <a:srgbClr val="0640F8"/>
                </a:solidFill>
              </a:rPr>
              <a:t>web server</a:t>
            </a:r>
            <a:r>
              <a:rPr lang="en-US" altLang="en-US">
                <a:solidFill>
                  <a:srgbClr val="005400"/>
                </a:solidFill>
              </a:rPr>
              <a:t> </a:t>
            </a:r>
            <a:r>
              <a:rPr lang="en-US" altLang="en-US">
                <a:solidFill>
                  <a:srgbClr val="FF0000"/>
                </a:solidFill>
              </a:rPr>
              <a:t>IIS</a:t>
            </a:r>
          </a:p>
          <a:p>
            <a:pPr>
              <a:buClr>
                <a:srgbClr val="005400"/>
              </a:buClr>
              <a:buFont typeface="Wingdings" panose="05000000000000000000" pitchFamily="2" charset="2"/>
              <a:buNone/>
            </a:pPr>
            <a:endParaRPr lang="en-US" altLang="en-US">
              <a:solidFill>
                <a:srgbClr val="005400"/>
              </a:solidFill>
            </a:endParaRPr>
          </a:p>
          <a:p>
            <a:pPr>
              <a:buClr>
                <a:srgbClr val="005400"/>
              </a:buClr>
            </a:pPr>
            <a:r>
              <a:rPr lang="en-US" altLang="en-US">
                <a:solidFill>
                  <a:srgbClr val="005400"/>
                </a:solidFill>
              </a:rPr>
              <a:t>Uses a suite of technologies that allows </a:t>
            </a:r>
            <a:r>
              <a:rPr lang="en-US" altLang="en-US" b="1">
                <a:solidFill>
                  <a:srgbClr val="7030A0"/>
                </a:solidFill>
              </a:rPr>
              <a:t>dynamically-generated</a:t>
            </a:r>
            <a:r>
              <a:rPr lang="en-US" altLang="en-US">
                <a:solidFill>
                  <a:srgbClr val="005400"/>
                </a:solidFill>
              </a:rPr>
              <a:t> content</a:t>
            </a:r>
          </a:p>
          <a:p>
            <a:pPr>
              <a:buClr>
                <a:srgbClr val="005400"/>
              </a:buClr>
            </a:pPr>
            <a:endParaRPr lang="en-US" altLang="en-US">
              <a:solidFill>
                <a:srgbClr val="005400"/>
              </a:solidFill>
            </a:endParaRPr>
          </a:p>
          <a:p>
            <a:pPr>
              <a:buClr>
                <a:srgbClr val="005400"/>
              </a:buClr>
            </a:pPr>
            <a:r>
              <a:rPr lang="en-US" altLang="en-US">
                <a:solidFill>
                  <a:srgbClr val="005400"/>
                </a:solidFill>
              </a:rPr>
              <a:t>Control of </a:t>
            </a:r>
            <a:r>
              <a:rPr lang="en-US" altLang="en-US">
                <a:solidFill>
                  <a:srgbClr val="FF0000"/>
                </a:solidFill>
              </a:rPr>
              <a:t>how content </a:t>
            </a:r>
            <a:r>
              <a:rPr lang="en-US" altLang="en-US">
                <a:solidFill>
                  <a:srgbClr val="005400"/>
                </a:solidFill>
              </a:rPr>
              <a:t>is generated </a:t>
            </a:r>
            <a:r>
              <a:rPr lang="en-US" altLang="en-US" i="1">
                <a:solidFill>
                  <a:srgbClr val="0640F8"/>
                </a:solidFill>
              </a:rPr>
              <a:t>from</a:t>
            </a:r>
            <a:r>
              <a:rPr lang="en-US" altLang="en-US">
                <a:solidFill>
                  <a:srgbClr val="0640F8"/>
                </a:solidFill>
              </a:rPr>
              <a:t> the </a:t>
            </a:r>
            <a:r>
              <a:rPr lang="en-US" altLang="en-US" b="1">
                <a:solidFill>
                  <a:srgbClr val="FF0000"/>
                </a:solidFill>
              </a:rPr>
              <a:t>Server</a:t>
            </a:r>
            <a:r>
              <a:rPr lang="en-US" altLang="en-US">
                <a:solidFill>
                  <a:srgbClr val="0640F8"/>
                </a:solidFill>
              </a:rPr>
              <a:t> </a:t>
            </a:r>
            <a:r>
              <a:rPr lang="en-US" altLang="en-US">
                <a:solidFill>
                  <a:srgbClr val="122600"/>
                </a:solidFill>
              </a:rPr>
              <a:t>to </a:t>
            </a:r>
            <a:r>
              <a:rPr lang="en-US" altLang="en-US">
                <a:solidFill>
                  <a:srgbClr val="0640F8"/>
                </a:solidFill>
              </a:rPr>
              <a:t>the </a:t>
            </a:r>
            <a:r>
              <a:rPr lang="en-US" altLang="en-US" b="1">
                <a:solidFill>
                  <a:srgbClr val="F49000"/>
                </a:solidFill>
              </a:rPr>
              <a:t>Browsers</a:t>
            </a:r>
          </a:p>
          <a:p>
            <a:pPr>
              <a:buClr>
                <a:srgbClr val="005400"/>
              </a:buClr>
            </a:pPr>
            <a:endParaRPr lang="en-US" altLang="en-US">
              <a:solidFill>
                <a:srgbClr val="0640F8"/>
              </a:solidFill>
            </a:endParaRPr>
          </a:p>
        </p:txBody>
      </p:sp>
      <p:sp>
        <p:nvSpPr>
          <p:cNvPr id="121861" name="Rectangle 3">
            <a:extLst>
              <a:ext uri="{FF2B5EF4-FFF2-40B4-BE49-F238E27FC236}">
                <a16:creationId xmlns="" xmlns:a16="http://schemas.microsoft.com/office/drawing/2014/main" id="{F8E6DD22-F5AC-4199-B59E-92FD577AAD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496050"/>
            <a:ext cx="5595938" cy="2524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21862" name="Picture 5" descr="Fig14-07">
            <a:extLst>
              <a:ext uri="{FF2B5EF4-FFF2-40B4-BE49-F238E27FC236}">
                <a16:creationId xmlns="" xmlns:a16="http://schemas.microsoft.com/office/drawing/2014/main" id="{B9D880F8-D840-475E-8D5C-060D9C934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0" r="2895" b="43750"/>
          <a:stretch>
            <a:fillRect/>
          </a:stretch>
        </p:blipFill>
        <p:spPr bwMode="auto">
          <a:xfrm>
            <a:off x="4876800" y="5715000"/>
            <a:ext cx="43005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2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2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2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7847" t="65758" r="28333" b="13461"/>
          <a:stretch/>
        </p:blipFill>
        <p:spPr>
          <a:xfrm>
            <a:off x="671805" y="4161453"/>
            <a:ext cx="8277283" cy="21901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D428AB9-77B1-4CE4-9590-FE6695EA9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-152400"/>
            <a:ext cx="8101013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6000" b="1" dirty="0">
                <a:solidFill>
                  <a:srgbClr val="FF0000"/>
                </a:solidFill>
                <a:latin typeface="Algerian" panose="04020705040A02060702" pitchFamily="82" charset="0"/>
              </a:rPr>
              <a:t>              Class </a:t>
            </a:r>
            <a:r>
              <a:rPr lang="en-US" altLang="en-US" sz="6000" b="1" dirty="0" smtClean="0">
                <a:solidFill>
                  <a:srgbClr val="FF0000"/>
                </a:solidFill>
                <a:latin typeface="Algerian" panose="04020705040A02060702" pitchFamily="82" charset="0"/>
              </a:rPr>
              <a:t>11</a:t>
            </a:r>
            <a:endParaRPr lang="en-US" altLang="en-US" sz="6000" b="1" dirty="0">
              <a:solidFill>
                <a:srgbClr val="FF0000"/>
              </a:solidFill>
              <a:latin typeface="Algerian" panose="04020705040A02060702" pitchFamily="82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6000" b="1" dirty="0">
              <a:solidFill>
                <a:srgbClr val="FF0000"/>
              </a:solidFill>
              <a:latin typeface="Algerian" panose="04020705040A02060702" pitchFamily="82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6000" b="1" dirty="0">
                <a:solidFill>
                  <a:srgbClr val="FF0000"/>
                </a:solidFill>
                <a:latin typeface="Algerian" panose="04020705040A02060702" pitchFamily="82" charset="0"/>
              </a:rPr>
              <a:t>   Tutorial 3 on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6000" b="1" dirty="0">
                <a:solidFill>
                  <a:srgbClr val="FF0000"/>
                </a:solidFill>
                <a:latin typeface="Algerian" panose="04020705040A02060702" pitchFamily="82" charset="0"/>
              </a:rPr>
              <a:t>      WEB APPs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6D34D745-5681-462D-96E2-B613A0EC94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805" y="4161453"/>
            <a:ext cx="8154954" cy="2223071"/>
          </a:xfrm>
          <a:prstGeom prst="rect">
            <a:avLst/>
          </a:prstGeom>
          <a:noFill/>
          <a:ln w="76200" algn="ctr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 pitchFamily="2" charset="2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defTabSz="685800">
              <a:spcBef>
                <a:spcPct val="0"/>
              </a:spcBef>
              <a:buClrTx/>
              <a:buSzTx/>
              <a:buNone/>
            </a:pPr>
            <a:endParaRPr lang="en-US" altLang="en-US" sz="18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="" xmlns:a16="http://schemas.microsoft.com/office/drawing/2014/main" id="{44E16563-9423-409C-81DE-AA24B3774A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001000" cy="1104900"/>
          </a:xfrm>
        </p:spPr>
        <p:txBody>
          <a:bodyPr/>
          <a:lstStyle/>
          <a:p>
            <a:r>
              <a:rPr lang="en-US" altLang="en-US" b="1">
                <a:solidFill>
                  <a:schemeClr val="accent2"/>
                </a:solidFill>
              </a:rPr>
              <a:t>ASP</a:t>
            </a:r>
            <a:r>
              <a:rPr lang="en-US" altLang="en-US"/>
              <a:t> Page Execution</a:t>
            </a:r>
          </a:p>
        </p:txBody>
      </p:sp>
      <p:grpSp>
        <p:nvGrpSpPr>
          <p:cNvPr id="122883" name="Group 3">
            <a:extLst>
              <a:ext uri="{FF2B5EF4-FFF2-40B4-BE49-F238E27FC236}">
                <a16:creationId xmlns="" xmlns:a16="http://schemas.microsoft.com/office/drawing/2014/main" id="{058F7D86-BEB6-4E21-85E0-7E97B823B217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1752600"/>
            <a:ext cx="7239000" cy="4572000"/>
            <a:chOff x="720" y="1104"/>
            <a:chExt cx="4560" cy="2880"/>
          </a:xfrm>
        </p:grpSpPr>
        <p:sp>
          <p:nvSpPr>
            <p:cNvPr id="122893" name="Text Box 4">
              <a:extLst>
                <a:ext uri="{FF2B5EF4-FFF2-40B4-BE49-F238E27FC236}">
                  <a16:creationId xmlns="" xmlns:a16="http://schemas.microsoft.com/office/drawing/2014/main" id="{B8A22BE5-9037-44F9-A99C-D769ECA2DB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152"/>
              <a:ext cx="3264" cy="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Book Antiqua" panose="0204060205030503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Book Antiqua" panose="0204060205030503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Book Antiqua" panose="0204060205030503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•"/>
                <a:defRPr>
                  <a:solidFill>
                    <a:schemeClr val="tx1"/>
                  </a:solidFill>
                  <a:latin typeface="Book Antiqua" panose="0204060205030503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•"/>
                <a:defRPr>
                  <a:solidFill>
                    <a:schemeClr val="tx1"/>
                  </a:solidFill>
                  <a:latin typeface="Book Antiqua" panose="0204060205030503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>
                  <a:solidFill>
                    <a:schemeClr val="tx1"/>
                  </a:solidFill>
                  <a:latin typeface="Book Antiqua" panose="0204060205030503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>
                  <a:solidFill>
                    <a:schemeClr val="tx1"/>
                  </a:solidFill>
                  <a:latin typeface="Book Antiqua" panose="0204060205030503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>
                  <a:solidFill>
                    <a:schemeClr val="tx1"/>
                  </a:solidFill>
                  <a:latin typeface="Book Antiqua" panose="0204060205030503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>
                  <a:solidFill>
                    <a:schemeClr val="tx1"/>
                  </a:solidFill>
                  <a:latin typeface="Book Antiqua" panose="0204060205030503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solidFill>
                    <a:srgbClr val="005400"/>
                  </a:solidFill>
                  <a:latin typeface="Arial" panose="020B0604020202020204" pitchFamily="34" charset="0"/>
                </a:rPr>
                <a:t>You Request an </a:t>
              </a:r>
              <a:r>
                <a:rPr lang="en-US" altLang="en-US" sz="2400" b="1">
                  <a:solidFill>
                    <a:srgbClr val="FC0128"/>
                  </a:solidFill>
                  <a:latin typeface="Arial" panose="020B0604020202020204" pitchFamily="34" charset="0"/>
                </a:rPr>
                <a:t>ASP</a:t>
              </a:r>
              <a:r>
                <a:rPr lang="en-US" altLang="en-US" sz="2400" b="1">
                  <a:solidFill>
                    <a:srgbClr val="005400"/>
                  </a:solidFill>
                  <a:latin typeface="Arial" panose="020B0604020202020204" pitchFamily="34" charset="0"/>
                </a:rPr>
                <a:t> Page</a:t>
              </a:r>
              <a:br>
                <a:rPr lang="en-US" altLang="en-US" sz="2400" b="1">
                  <a:solidFill>
                    <a:srgbClr val="005400"/>
                  </a:solidFill>
                  <a:latin typeface="Arial" panose="020B0604020202020204" pitchFamily="34" charset="0"/>
                </a:rPr>
              </a:br>
              <a:r>
                <a:rPr lang="en-US" altLang="en-US" sz="2400" b="1">
                  <a:solidFill>
                    <a:srgbClr val="0640F8"/>
                  </a:solidFill>
                  <a:latin typeface="Arial" panose="020B0604020202020204" pitchFamily="34" charset="0"/>
                </a:rPr>
                <a:t>www.ocstc.org/</a:t>
              </a:r>
              <a:r>
                <a:rPr lang="en-US" altLang="en-US" sz="2400" b="1">
                  <a:solidFill>
                    <a:srgbClr val="FC0128"/>
                  </a:solidFill>
                  <a:latin typeface="Arial" panose="020B0604020202020204" pitchFamily="34" charset="0"/>
                </a:rPr>
                <a:t>default.aspx</a:t>
              </a:r>
              <a:r>
                <a:rPr lang="en-US" altLang="en-US" sz="2400" b="1">
                  <a:solidFill>
                    <a:srgbClr val="0640F8"/>
                  </a:solidFill>
                  <a:latin typeface="Arial" panose="020B0604020202020204" pitchFamily="34" charset="0"/>
                </a:rPr>
                <a:t/>
              </a:r>
              <a:br>
                <a:rPr lang="en-US" altLang="en-US" sz="2400" b="1">
                  <a:solidFill>
                    <a:srgbClr val="0640F8"/>
                  </a:solidFill>
                  <a:latin typeface="Arial" panose="020B0604020202020204" pitchFamily="34" charset="0"/>
                </a:rPr>
              </a:br>
              <a:endParaRPr lang="en-US" altLang="en-US" sz="2400">
                <a:solidFill>
                  <a:srgbClr val="0640F8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2894" name="Rectangle 5">
              <a:extLst>
                <a:ext uri="{FF2B5EF4-FFF2-40B4-BE49-F238E27FC236}">
                  <a16:creationId xmlns="" xmlns:a16="http://schemas.microsoft.com/office/drawing/2014/main" id="{64C29539-58F4-4161-A10E-ABA348AD1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104"/>
              <a:ext cx="3264" cy="6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Book Antiqua" panose="0204060205030503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Book Antiqua" panose="0204060205030503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Book Antiqua" panose="0204060205030503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•"/>
                <a:defRPr>
                  <a:solidFill>
                    <a:schemeClr val="tx1"/>
                  </a:solidFill>
                  <a:latin typeface="Book Antiqua" panose="0204060205030503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•"/>
                <a:defRPr>
                  <a:solidFill>
                    <a:schemeClr val="tx1"/>
                  </a:solidFill>
                  <a:latin typeface="Book Antiqua" panose="0204060205030503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>
                  <a:solidFill>
                    <a:schemeClr val="tx1"/>
                  </a:solidFill>
                  <a:latin typeface="Book Antiqua" panose="0204060205030503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>
                  <a:solidFill>
                    <a:schemeClr val="tx1"/>
                  </a:solidFill>
                  <a:latin typeface="Book Antiqua" panose="0204060205030503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>
                  <a:solidFill>
                    <a:schemeClr val="tx1"/>
                  </a:solidFill>
                  <a:latin typeface="Book Antiqua" panose="0204060205030503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>
                  <a:solidFill>
                    <a:schemeClr val="tx1"/>
                  </a:solidFill>
                  <a:latin typeface="Book Antiqua" panose="0204060205030503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2895" name="Line 6">
              <a:extLst>
                <a:ext uri="{FF2B5EF4-FFF2-40B4-BE49-F238E27FC236}">
                  <a16:creationId xmlns="" xmlns:a16="http://schemas.microsoft.com/office/drawing/2014/main" id="{56449ACC-D82C-4973-85DC-C605D47EC5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6" y="1728"/>
              <a:ext cx="0" cy="1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96" name="Text Box 7">
              <a:extLst>
                <a:ext uri="{FF2B5EF4-FFF2-40B4-BE49-F238E27FC236}">
                  <a16:creationId xmlns="" xmlns:a16="http://schemas.microsoft.com/office/drawing/2014/main" id="{EBCDA365-A186-4796-8310-2F0E30B430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2" y="1968"/>
              <a:ext cx="3648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Book Antiqua" panose="0204060205030503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Book Antiqua" panose="0204060205030503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Book Antiqua" panose="0204060205030503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•"/>
                <a:defRPr>
                  <a:solidFill>
                    <a:schemeClr val="tx1"/>
                  </a:solidFill>
                  <a:latin typeface="Book Antiqua" panose="0204060205030503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•"/>
                <a:defRPr>
                  <a:solidFill>
                    <a:schemeClr val="tx1"/>
                  </a:solidFill>
                  <a:latin typeface="Book Antiqua" panose="0204060205030503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>
                  <a:solidFill>
                    <a:schemeClr val="tx1"/>
                  </a:solidFill>
                  <a:latin typeface="Book Antiqua" panose="0204060205030503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>
                  <a:solidFill>
                    <a:schemeClr val="tx1"/>
                  </a:solidFill>
                  <a:latin typeface="Book Antiqua" panose="0204060205030503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>
                  <a:solidFill>
                    <a:schemeClr val="tx1"/>
                  </a:solidFill>
                  <a:latin typeface="Book Antiqua" panose="0204060205030503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>
                  <a:solidFill>
                    <a:schemeClr val="tx1"/>
                  </a:solidFill>
                  <a:latin typeface="Book Antiqua" panose="0204060205030503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solidFill>
                    <a:srgbClr val="005400"/>
                  </a:solidFill>
                  <a:latin typeface="Arial" panose="020B0604020202020204" pitchFamily="34" charset="0"/>
                </a:rPr>
                <a:t>Server finds the page</a:t>
              </a:r>
              <a:r>
                <a:rPr lang="en-US" altLang="en-US" sz="2400">
                  <a:solidFill>
                    <a:srgbClr val="005400"/>
                  </a:solidFill>
                  <a:latin typeface="Arial" panose="020B0604020202020204" pitchFamily="34" charset="0"/>
                </a:rPr>
                <a:t> </a:t>
              </a:r>
              <a:br>
                <a:rPr lang="en-US" altLang="en-US" sz="2400">
                  <a:solidFill>
                    <a:srgbClr val="005400"/>
                  </a:solidFill>
                  <a:latin typeface="Arial" panose="020B0604020202020204" pitchFamily="34" charset="0"/>
                </a:rPr>
              </a:br>
              <a:endPara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2897" name="Rectangle 8">
              <a:extLst>
                <a:ext uri="{FF2B5EF4-FFF2-40B4-BE49-F238E27FC236}">
                  <a16:creationId xmlns="" xmlns:a16="http://schemas.microsoft.com/office/drawing/2014/main" id="{96B49998-0218-4A22-B059-6F28F5C44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920"/>
              <a:ext cx="3648" cy="42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Book Antiqua" panose="0204060205030503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Book Antiqua" panose="0204060205030503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Book Antiqua" panose="0204060205030503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•"/>
                <a:defRPr>
                  <a:solidFill>
                    <a:schemeClr val="tx1"/>
                  </a:solidFill>
                  <a:latin typeface="Book Antiqua" panose="0204060205030503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•"/>
                <a:defRPr>
                  <a:solidFill>
                    <a:schemeClr val="tx1"/>
                  </a:solidFill>
                  <a:latin typeface="Book Antiqua" panose="0204060205030503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>
                  <a:solidFill>
                    <a:schemeClr val="tx1"/>
                  </a:solidFill>
                  <a:latin typeface="Book Antiqua" panose="0204060205030503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>
                  <a:solidFill>
                    <a:schemeClr val="tx1"/>
                  </a:solidFill>
                  <a:latin typeface="Book Antiqua" panose="0204060205030503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>
                  <a:solidFill>
                    <a:schemeClr val="tx1"/>
                  </a:solidFill>
                  <a:latin typeface="Book Antiqua" panose="0204060205030503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>
                  <a:solidFill>
                    <a:schemeClr val="tx1"/>
                  </a:solidFill>
                  <a:latin typeface="Book Antiqua" panose="0204060205030503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2898" name="Line 9">
              <a:extLst>
                <a:ext uri="{FF2B5EF4-FFF2-40B4-BE49-F238E27FC236}">
                  <a16:creationId xmlns="" xmlns:a16="http://schemas.microsoft.com/office/drawing/2014/main" id="{F9A78290-156A-4533-9588-C661E86EC9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6" y="3072"/>
              <a:ext cx="0" cy="3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99" name="Text Box 10">
              <a:extLst>
                <a:ext uri="{FF2B5EF4-FFF2-40B4-BE49-F238E27FC236}">
                  <a16:creationId xmlns="" xmlns:a16="http://schemas.microsoft.com/office/drawing/2014/main" id="{8F93196F-CE5E-4F6C-BEA6-79272DB815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2" y="3466"/>
              <a:ext cx="3648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Book Antiqua" panose="0204060205030503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Book Antiqua" panose="0204060205030503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Book Antiqua" panose="0204060205030503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•"/>
                <a:defRPr>
                  <a:solidFill>
                    <a:schemeClr val="tx1"/>
                  </a:solidFill>
                  <a:latin typeface="Book Antiqua" panose="0204060205030503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•"/>
                <a:defRPr>
                  <a:solidFill>
                    <a:schemeClr val="tx1"/>
                  </a:solidFill>
                  <a:latin typeface="Book Antiqua" panose="0204060205030503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>
                  <a:solidFill>
                    <a:schemeClr val="tx1"/>
                  </a:solidFill>
                  <a:latin typeface="Book Antiqua" panose="0204060205030503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>
                  <a:solidFill>
                    <a:schemeClr val="tx1"/>
                  </a:solidFill>
                  <a:latin typeface="Book Antiqua" panose="0204060205030503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>
                  <a:solidFill>
                    <a:schemeClr val="tx1"/>
                  </a:solidFill>
                  <a:latin typeface="Book Antiqua" panose="0204060205030503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>
                  <a:solidFill>
                    <a:schemeClr val="tx1"/>
                  </a:solidFill>
                  <a:latin typeface="Book Antiqua" panose="0204060205030503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solidFill>
                    <a:srgbClr val="005400"/>
                  </a:solidFill>
                  <a:latin typeface="Arial" panose="020B0604020202020204" pitchFamily="34" charset="0"/>
                </a:rPr>
                <a:t>Browser displays the page</a:t>
              </a:r>
              <a:r>
                <a:rPr lang="en-US" altLang="en-US" sz="2400">
                  <a:solidFill>
                    <a:srgbClr val="005400"/>
                  </a:solidFill>
                  <a:latin typeface="Arial" panose="020B0604020202020204" pitchFamily="34" charset="0"/>
                </a:rPr>
                <a:t> </a:t>
              </a:r>
              <a:br>
                <a:rPr lang="en-US" altLang="en-US" sz="2400">
                  <a:solidFill>
                    <a:srgbClr val="005400"/>
                  </a:solidFill>
                  <a:latin typeface="Arial" panose="020B0604020202020204" pitchFamily="34" charset="0"/>
                </a:rPr>
              </a:br>
              <a:endPara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2900" name="Rectangle 11">
              <a:extLst>
                <a:ext uri="{FF2B5EF4-FFF2-40B4-BE49-F238E27FC236}">
                  <a16:creationId xmlns="" xmlns:a16="http://schemas.microsoft.com/office/drawing/2014/main" id="{E8E3283F-FD7A-4F5A-AC76-BFA17114C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3418"/>
              <a:ext cx="3648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Book Antiqua" panose="0204060205030503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Book Antiqua" panose="0204060205030503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Book Antiqua" panose="0204060205030503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•"/>
                <a:defRPr>
                  <a:solidFill>
                    <a:schemeClr val="tx1"/>
                  </a:solidFill>
                  <a:latin typeface="Book Antiqua" panose="0204060205030503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•"/>
                <a:defRPr>
                  <a:solidFill>
                    <a:schemeClr val="tx1"/>
                  </a:solidFill>
                  <a:latin typeface="Book Antiqua" panose="0204060205030503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>
                  <a:solidFill>
                    <a:schemeClr val="tx1"/>
                  </a:solidFill>
                  <a:latin typeface="Book Antiqua" panose="0204060205030503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>
                  <a:solidFill>
                    <a:schemeClr val="tx1"/>
                  </a:solidFill>
                  <a:latin typeface="Book Antiqua" panose="0204060205030503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>
                  <a:solidFill>
                    <a:schemeClr val="tx1"/>
                  </a:solidFill>
                  <a:latin typeface="Book Antiqua" panose="0204060205030503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>
                  <a:solidFill>
                    <a:schemeClr val="tx1"/>
                  </a:solidFill>
                  <a:latin typeface="Book Antiqua" panose="0204060205030503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2901" name="Text Box 12">
              <a:extLst>
                <a:ext uri="{FF2B5EF4-FFF2-40B4-BE49-F238E27FC236}">
                  <a16:creationId xmlns="" xmlns:a16="http://schemas.microsoft.com/office/drawing/2014/main" id="{D1103402-5156-4ABF-9908-9A8E60F8B1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544"/>
              <a:ext cx="4464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Book Antiqua" panose="0204060205030503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Book Antiqua" panose="0204060205030503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Book Antiqua" panose="0204060205030503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•"/>
                <a:defRPr>
                  <a:solidFill>
                    <a:schemeClr val="tx1"/>
                  </a:solidFill>
                  <a:latin typeface="Book Antiqua" panose="0204060205030503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•"/>
                <a:defRPr>
                  <a:solidFill>
                    <a:schemeClr val="tx1"/>
                  </a:solidFill>
                  <a:latin typeface="Book Antiqua" panose="0204060205030503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>
                  <a:solidFill>
                    <a:schemeClr val="tx1"/>
                  </a:solidFill>
                  <a:latin typeface="Book Antiqua" panose="0204060205030503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>
                  <a:solidFill>
                    <a:schemeClr val="tx1"/>
                  </a:solidFill>
                  <a:latin typeface="Book Antiqua" panose="0204060205030503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>
                  <a:solidFill>
                    <a:schemeClr val="tx1"/>
                  </a:solidFill>
                  <a:latin typeface="Book Antiqua" panose="0204060205030503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>
                  <a:solidFill>
                    <a:schemeClr val="tx1"/>
                  </a:solidFill>
                  <a:latin typeface="Book Antiqua" panose="0204060205030503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solidFill>
                    <a:srgbClr val="005400"/>
                  </a:solidFill>
                  <a:latin typeface="Arial" panose="020B0604020202020204" pitchFamily="34" charset="0"/>
                </a:rPr>
                <a:t>Server executes </a:t>
              </a:r>
              <a:r>
                <a:rPr lang="en-US" altLang="en-US" sz="2400" b="1">
                  <a:solidFill>
                    <a:srgbClr val="FC0128"/>
                  </a:solidFill>
                  <a:latin typeface="Arial" panose="020B0604020202020204" pitchFamily="34" charset="0"/>
                </a:rPr>
                <a:t>ASP</a:t>
              </a:r>
              <a:r>
                <a:rPr lang="en-US" altLang="en-US" sz="2400" b="1">
                  <a:solidFill>
                    <a:srgbClr val="005400"/>
                  </a:solidFill>
                  <a:latin typeface="Arial" panose="020B0604020202020204" pitchFamily="34" charset="0"/>
                </a:rPr>
                <a:t> commands, converts </a:t>
              </a:r>
              <a:r>
                <a:rPr lang="en-US" altLang="en-US" sz="2400" b="1">
                  <a:solidFill>
                    <a:srgbClr val="FC0128"/>
                  </a:solidFill>
                  <a:latin typeface="Arial" panose="020B0604020202020204" pitchFamily="34" charset="0"/>
                </a:rPr>
                <a:t>ASP</a:t>
              </a:r>
              <a:r>
                <a:rPr lang="en-US" altLang="en-US" sz="2400" b="1">
                  <a:solidFill>
                    <a:srgbClr val="005400"/>
                  </a:solidFill>
                  <a:latin typeface="Arial" panose="020B0604020202020204" pitchFamily="34" charset="0"/>
                </a:rPr>
                <a:t> to </a:t>
              </a:r>
              <a:r>
                <a:rPr lang="en-US" altLang="en-US" sz="2400" b="1">
                  <a:solidFill>
                    <a:srgbClr val="FC0128"/>
                  </a:solidFill>
                  <a:latin typeface="Arial" panose="020B0604020202020204" pitchFamily="34" charset="0"/>
                </a:rPr>
                <a:t>HTML/XML</a:t>
              </a:r>
              <a:r>
                <a:rPr lang="en-US" altLang="en-US" sz="2400" b="1">
                  <a:solidFill>
                    <a:srgbClr val="005400"/>
                  </a:solidFill>
                  <a:latin typeface="Arial" panose="020B0604020202020204" pitchFamily="34" charset="0"/>
                </a:rPr>
                <a:t> as needed, processes </a:t>
              </a:r>
              <a:r>
                <a:rPr lang="en-US" altLang="en-US" sz="2400" b="1">
                  <a:solidFill>
                    <a:srgbClr val="FC0128"/>
                  </a:solidFill>
                  <a:latin typeface="Arial" panose="020B0604020202020204" pitchFamily="34" charset="0"/>
                </a:rPr>
                <a:t>HTML/XML</a:t>
              </a:r>
              <a:r>
                <a:rPr lang="en-US" altLang="en-US" sz="2400">
                  <a:solidFill>
                    <a:srgbClr val="005400"/>
                  </a:solidFill>
                  <a:latin typeface="Arial" panose="020B0604020202020204" pitchFamily="34" charset="0"/>
                </a:rPr>
                <a:t> </a:t>
              </a:r>
              <a:endPara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2902" name="Rectangle 13">
              <a:extLst>
                <a:ext uri="{FF2B5EF4-FFF2-40B4-BE49-F238E27FC236}">
                  <a16:creationId xmlns="" xmlns:a16="http://schemas.microsoft.com/office/drawing/2014/main" id="{DBBF44D7-695C-4574-84C9-659D94EC9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2516"/>
              <a:ext cx="4560" cy="5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Book Antiqua" panose="0204060205030503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Book Antiqua" panose="0204060205030503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Book Antiqua" panose="0204060205030503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•"/>
                <a:defRPr>
                  <a:solidFill>
                    <a:schemeClr val="tx1"/>
                  </a:solidFill>
                  <a:latin typeface="Book Antiqua" panose="02040602050305030304" pitchFamily="18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Char char="•"/>
                <a:defRPr>
                  <a:solidFill>
                    <a:schemeClr val="tx1"/>
                  </a:solidFill>
                  <a:latin typeface="Book Antiqua" panose="0204060205030503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>
                  <a:solidFill>
                    <a:schemeClr val="tx1"/>
                  </a:solidFill>
                  <a:latin typeface="Book Antiqua" panose="0204060205030503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>
                  <a:solidFill>
                    <a:schemeClr val="tx1"/>
                  </a:solidFill>
                  <a:latin typeface="Book Antiqua" panose="0204060205030503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>
                  <a:solidFill>
                    <a:schemeClr val="tx1"/>
                  </a:solidFill>
                  <a:latin typeface="Book Antiqua" panose="0204060205030503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>
                  <a:solidFill>
                    <a:schemeClr val="tx1"/>
                  </a:solidFill>
                  <a:latin typeface="Book Antiqua" panose="0204060205030503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2903" name="Line 14">
              <a:extLst>
                <a:ext uri="{FF2B5EF4-FFF2-40B4-BE49-F238E27FC236}">
                  <a16:creationId xmlns="" xmlns:a16="http://schemas.microsoft.com/office/drawing/2014/main" id="{A11806F8-B25C-4405-BE82-6CA8837D19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6" y="2352"/>
              <a:ext cx="0" cy="1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2884" name="Rectangle 14">
            <a:extLst>
              <a:ext uri="{FF2B5EF4-FFF2-40B4-BE49-F238E27FC236}">
                <a16:creationId xmlns="" xmlns:a16="http://schemas.microsoft.com/office/drawing/2014/main" id="{7F1B2484-9BC0-4968-82D2-038DB3AA9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496050"/>
            <a:ext cx="5595938" cy="2524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60132ED6-FB45-4213-BDBC-53E129B3B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2801938"/>
            <a:ext cx="6477000" cy="11922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6930FFD6-CB9B-4E6C-9946-5A2AB32E4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4588" y="3981450"/>
            <a:ext cx="7313612" cy="13604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66CEBDD9-3A4B-430F-A396-23C1D9538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4949825"/>
            <a:ext cx="7313613" cy="137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22888" name="Picture 5" descr="Fig14-07">
            <a:extLst>
              <a:ext uri="{FF2B5EF4-FFF2-40B4-BE49-F238E27FC236}">
                <a16:creationId xmlns="" xmlns:a16="http://schemas.microsoft.com/office/drawing/2014/main" id="{60AE089C-A0D6-4C06-8A46-0D05EFAF3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0" r="2895" b="43750"/>
          <a:stretch>
            <a:fillRect/>
          </a:stretch>
        </p:blipFill>
        <p:spPr bwMode="auto">
          <a:xfrm>
            <a:off x="5376863" y="0"/>
            <a:ext cx="3767137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D8057208-0638-4391-B3EC-260743D540E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376863" y="685800"/>
            <a:ext cx="795337" cy="1143000"/>
          </a:xfrm>
          <a:prstGeom prst="straightConnector1">
            <a:avLst/>
          </a:prstGeom>
          <a:noFill/>
          <a:ln w="63500" algn="ctr">
            <a:solidFill>
              <a:srgbClr val="FF33CC"/>
            </a:solidFill>
            <a:round/>
            <a:headEnd type="none" w="sm" len="sm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523CBB58-4C54-47DD-84C0-50192AFBCED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875213" y="533400"/>
            <a:ext cx="2820987" cy="2781300"/>
          </a:xfrm>
          <a:prstGeom prst="straightConnector1">
            <a:avLst/>
          </a:prstGeom>
          <a:noFill/>
          <a:ln w="63500" algn="ctr">
            <a:solidFill>
              <a:srgbClr val="FF0000"/>
            </a:solidFill>
            <a:round/>
            <a:headEnd type="none" w="sm" len="sm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7729585D-D165-42ED-9BDB-478EC2B850C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376863" y="769938"/>
            <a:ext cx="1585912" cy="3497262"/>
          </a:xfrm>
          <a:prstGeom prst="straightConnector1">
            <a:avLst/>
          </a:prstGeom>
          <a:noFill/>
          <a:ln w="63500" algn="ctr">
            <a:solidFill>
              <a:srgbClr val="FF0000"/>
            </a:solidFill>
            <a:round/>
            <a:headEnd type="none" w="sm" len="sm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Arrow Connector 30">
            <a:extLst>
              <a:ext uri="{FF2B5EF4-FFF2-40B4-BE49-F238E27FC236}">
                <a16:creationId xmlns="" xmlns:a16="http://schemas.microsoft.com/office/drawing/2014/main" id="{C7779677-A298-4758-BBB1-2B056A62892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376863" y="763588"/>
            <a:ext cx="690562" cy="4873625"/>
          </a:xfrm>
          <a:prstGeom prst="straightConnector1">
            <a:avLst/>
          </a:prstGeom>
          <a:noFill/>
          <a:ln w="63500" algn="ctr">
            <a:solidFill>
              <a:srgbClr val="FF33CC"/>
            </a:solidFill>
            <a:round/>
            <a:headEnd type="none" w="sm" len="sm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 animBg="1"/>
      <p:bldP spid="1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>
            <a:extLst>
              <a:ext uri="{FF2B5EF4-FFF2-40B4-BE49-F238E27FC236}">
                <a16:creationId xmlns="" xmlns:a16="http://schemas.microsoft.com/office/drawing/2014/main" id="{9DE6F73B-CDEB-4826-8217-2F79423132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28575" y="-11113"/>
            <a:ext cx="9144000" cy="1104901"/>
          </a:xfrm>
        </p:spPr>
        <p:txBody>
          <a:bodyPr/>
          <a:lstStyle/>
          <a:p>
            <a:r>
              <a:rPr lang="en-US" altLang="en-US" b="1">
                <a:solidFill>
                  <a:schemeClr val="accent2"/>
                </a:solidFill>
              </a:rPr>
              <a:t>ASP</a:t>
            </a:r>
            <a:r>
              <a:rPr lang="en-US" altLang="en-US">
                <a:solidFill>
                  <a:schemeClr val="accent2"/>
                </a:solidFill>
              </a:rPr>
              <a:t> </a:t>
            </a:r>
            <a:r>
              <a:rPr lang="en-US" altLang="en-US"/>
              <a:t>Compared to Other Languages</a:t>
            </a:r>
          </a:p>
        </p:txBody>
      </p:sp>
      <p:sp>
        <p:nvSpPr>
          <p:cNvPr id="226307" name="Rectangle 3">
            <a:extLst>
              <a:ext uri="{FF2B5EF4-FFF2-40B4-BE49-F238E27FC236}">
                <a16:creationId xmlns="" xmlns:a16="http://schemas.microsoft.com/office/drawing/2014/main" id="{41097414-9913-4954-A186-6DCE95E4F1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447800"/>
            <a:ext cx="9144000" cy="51816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b="1" dirty="0">
                <a:solidFill>
                  <a:schemeClr val="accent2"/>
                </a:solidFill>
              </a:rPr>
              <a:t>ASP</a:t>
            </a:r>
            <a:r>
              <a:rPr lang="en-US" dirty="0"/>
              <a:t> and /</a:t>
            </a:r>
            <a:r>
              <a:rPr lang="en-US" b="1" dirty="0">
                <a:solidFill>
                  <a:schemeClr val="accent2"/>
                </a:solidFill>
              </a:rPr>
              <a:t>PHP</a:t>
            </a:r>
            <a:r>
              <a:rPr lang="en-US" dirty="0"/>
              <a:t>/</a:t>
            </a:r>
            <a:r>
              <a:rPr lang="en-US" dirty="0">
                <a:solidFill>
                  <a:schemeClr val="accent2"/>
                </a:solidFill>
              </a:rPr>
              <a:t>Perl</a:t>
            </a:r>
            <a:r>
              <a:rPr lang="en-US" dirty="0"/>
              <a:t>/</a:t>
            </a:r>
            <a:r>
              <a:rPr lang="en-US" b="1" dirty="0">
                <a:solidFill>
                  <a:schemeClr val="accent2"/>
                </a:solidFill>
              </a:rPr>
              <a:t>CGI</a:t>
            </a:r>
            <a:r>
              <a:rPr lang="en-US" dirty="0"/>
              <a:t>/</a:t>
            </a:r>
            <a:r>
              <a:rPr lang="en-US" b="1" dirty="0">
                <a:solidFill>
                  <a:schemeClr val="accent2"/>
                </a:solidFill>
              </a:rPr>
              <a:t>JSP</a:t>
            </a:r>
            <a:r>
              <a:rPr lang="en-US" dirty="0"/>
              <a:t> execution are roughly equivalent in execution sequence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US" dirty="0"/>
          </a:p>
          <a:p>
            <a:pPr>
              <a:lnSpc>
                <a:spcPct val="90000"/>
              </a:lnSpc>
              <a:defRPr/>
            </a:pPr>
            <a:r>
              <a:rPr lang="en-US" dirty="0"/>
              <a:t>Compared to </a:t>
            </a:r>
            <a:r>
              <a:rPr lang="en-US" dirty="0">
                <a:solidFill>
                  <a:schemeClr val="accent2"/>
                </a:solidFill>
              </a:rPr>
              <a:t>JavaScript</a:t>
            </a:r>
            <a:r>
              <a:rPr lang="en-US" dirty="0"/>
              <a:t>, don’t have to worry about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Browser</a:t>
            </a:r>
            <a:r>
              <a:rPr lang="en-US" dirty="0"/>
              <a:t> versions or disabling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US" dirty="0"/>
          </a:p>
          <a:p>
            <a:pPr>
              <a:lnSpc>
                <a:spcPct val="90000"/>
              </a:lnSpc>
              <a:defRPr/>
            </a:pPr>
            <a:r>
              <a:rPr lang="en-US" dirty="0"/>
              <a:t>Compared to </a:t>
            </a:r>
            <a:r>
              <a:rPr lang="en-US" dirty="0">
                <a:solidFill>
                  <a:schemeClr val="accent2"/>
                </a:solidFill>
              </a:rPr>
              <a:t>Java</a:t>
            </a:r>
            <a:r>
              <a:rPr lang="en-US" dirty="0"/>
              <a:t>, don’t have to worry about whether JRE (or MVM) is installed</a:t>
            </a:r>
          </a:p>
        </p:txBody>
      </p:sp>
      <p:sp>
        <p:nvSpPr>
          <p:cNvPr id="123908" name="Rectangle 4">
            <a:extLst>
              <a:ext uri="{FF2B5EF4-FFF2-40B4-BE49-F238E27FC236}">
                <a16:creationId xmlns="" xmlns:a16="http://schemas.microsoft.com/office/drawing/2014/main" id="{23C82A23-27A7-486C-8ED8-A5A1EEDE6D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496050"/>
            <a:ext cx="5595938" cy="2524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26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226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0" name="Picture 21">
            <a:extLst>
              <a:ext uri="{FF2B5EF4-FFF2-40B4-BE49-F238E27FC236}">
                <a16:creationId xmlns="" xmlns:a16="http://schemas.microsoft.com/office/drawing/2014/main" id="{DBEFABF0-D6CC-4D4E-9191-855AFAE8A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509588"/>
            <a:ext cx="8839200" cy="6380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B07E37F-324F-4D22-A5DD-310D69DFD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250" y="4116388"/>
            <a:ext cx="7146925" cy="46196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Visual Studio </a:t>
            </a:r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IDE</a:t>
            </a: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 has IIS built in to serve this web page</a:t>
            </a:r>
          </a:p>
        </p:txBody>
      </p:sp>
      <p:sp>
        <p:nvSpPr>
          <p:cNvPr id="124932" name="Rectangle 2">
            <a:extLst>
              <a:ext uri="{FF2B5EF4-FFF2-40B4-BE49-F238E27FC236}">
                <a16:creationId xmlns="" xmlns:a16="http://schemas.microsoft.com/office/drawing/2014/main" id="{8E016238-40BF-43FA-A879-66600836B1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50" y="-320675"/>
            <a:ext cx="9048750" cy="1006475"/>
          </a:xfrm>
          <a:solidFill>
            <a:schemeClr val="bg1"/>
          </a:solidFill>
        </p:spPr>
        <p:txBody>
          <a:bodyPr/>
          <a:lstStyle/>
          <a:p>
            <a:r>
              <a:rPr lang="en-US" altLang="en-US" sz="3200" b="1">
                <a:solidFill>
                  <a:srgbClr val="FF0000"/>
                </a:solidFill>
              </a:rPr>
              <a:t>ASP</a:t>
            </a:r>
            <a:r>
              <a:rPr lang="en-US" altLang="en-US" sz="3200"/>
              <a:t> to </a:t>
            </a:r>
            <a:r>
              <a:rPr lang="en-US" altLang="en-US" sz="3200" b="1">
                <a:solidFill>
                  <a:schemeClr val="accent2"/>
                </a:solidFill>
              </a:rPr>
              <a:t>MS SQL </a:t>
            </a:r>
            <a:r>
              <a:rPr lang="en-US" altLang="en-US" sz="3200" b="1">
                <a:solidFill>
                  <a:srgbClr val="9149C7"/>
                </a:solidFill>
              </a:rPr>
              <a:t>DBMS</a:t>
            </a:r>
            <a:r>
              <a:rPr lang="en-US" altLang="en-US" sz="3200">
                <a:solidFill>
                  <a:schemeClr val="accent2"/>
                </a:solidFill>
              </a:rPr>
              <a:t> </a:t>
            </a:r>
            <a:r>
              <a:rPr lang="en-US" altLang="en-US" sz="3200" b="1">
                <a:solidFill>
                  <a:schemeClr val="accent2"/>
                </a:solidFill>
              </a:rPr>
              <a:t>Server </a:t>
            </a:r>
            <a:r>
              <a:rPr lang="en-US" altLang="en-US" sz="3200"/>
              <a:t>: </a:t>
            </a:r>
            <a:r>
              <a:rPr lang="en-US" altLang="en-US" sz="2800"/>
              <a:t>A Complete Example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3">
            <a:extLst>
              <a:ext uri="{FF2B5EF4-FFF2-40B4-BE49-F238E27FC236}">
                <a16:creationId xmlns="" xmlns:a16="http://schemas.microsoft.com/office/drawing/2014/main" id="{71678463-CA90-438D-9006-968D00FD60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496050"/>
            <a:ext cx="5595938" cy="2524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25955" name="Picture 2">
            <a:extLst>
              <a:ext uri="{FF2B5EF4-FFF2-40B4-BE49-F238E27FC236}">
                <a16:creationId xmlns="" xmlns:a16="http://schemas.microsoft.com/office/drawing/2014/main" id="{A1ACBC32-3585-4A00-8284-C47C826A4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43000"/>
            <a:ext cx="8466138" cy="572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5956" name="Rectangle 2">
            <a:extLst>
              <a:ext uri="{FF2B5EF4-FFF2-40B4-BE49-F238E27FC236}">
                <a16:creationId xmlns="" xmlns:a16="http://schemas.microsoft.com/office/drawing/2014/main" id="{AC8F7131-C8E7-4AD6-8A32-44D8F4D3F1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138" y="228600"/>
            <a:ext cx="9059862" cy="1104900"/>
          </a:xfrm>
          <a:solidFill>
            <a:schemeClr val="bg1"/>
          </a:solidFill>
        </p:spPr>
        <p:txBody>
          <a:bodyPr/>
          <a:lstStyle/>
          <a:p>
            <a:r>
              <a:rPr lang="en-US" altLang="en-US" sz="3200" b="1">
                <a:solidFill>
                  <a:srgbClr val="FF0000"/>
                </a:solidFill>
              </a:rPr>
              <a:t>ASP</a:t>
            </a:r>
            <a:r>
              <a:rPr lang="en-US" altLang="en-US" sz="3200"/>
              <a:t> to </a:t>
            </a:r>
            <a:r>
              <a:rPr lang="en-US" altLang="en-US" sz="3200" b="1">
                <a:solidFill>
                  <a:schemeClr val="accent2"/>
                </a:solidFill>
              </a:rPr>
              <a:t>MS SQL </a:t>
            </a:r>
            <a:r>
              <a:rPr lang="en-US" altLang="en-US" sz="3200" b="1">
                <a:solidFill>
                  <a:srgbClr val="9149C7"/>
                </a:solidFill>
              </a:rPr>
              <a:t>DBMS</a:t>
            </a:r>
            <a:r>
              <a:rPr lang="en-US" altLang="en-US" sz="3200">
                <a:solidFill>
                  <a:schemeClr val="accent2"/>
                </a:solidFill>
              </a:rPr>
              <a:t> </a:t>
            </a:r>
            <a:r>
              <a:rPr lang="en-US" altLang="en-US" sz="3200" b="1">
                <a:solidFill>
                  <a:schemeClr val="accent2"/>
                </a:solidFill>
              </a:rPr>
              <a:t>Server </a:t>
            </a:r>
            <a:r>
              <a:rPr lang="en-US" altLang="en-US" sz="3200"/>
              <a:t>: </a:t>
            </a:r>
            <a:r>
              <a:rPr lang="en-US" altLang="en-US" sz="2800"/>
              <a:t>A Complete Example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="" xmlns:a16="http://schemas.microsoft.com/office/drawing/2014/main" id="{6807C448-B521-42ED-A951-DCDB50741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494"/>
          <a:stretch>
            <a:fillRect/>
          </a:stretch>
        </p:blipFill>
        <p:spPr bwMode="auto">
          <a:xfrm>
            <a:off x="152400" y="1524000"/>
            <a:ext cx="8466138" cy="2728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9694CDB-07D4-4225-AA34-89FCF7D225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6338" y="5516563"/>
            <a:ext cx="4554537" cy="269875"/>
          </a:xfrm>
          <a:prstGeom prst="rect">
            <a:avLst/>
          </a:prstGeom>
          <a:noFill/>
          <a:ln w="66675">
            <a:solidFill>
              <a:srgbClr val="7030A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="" xmlns:a16="http://schemas.microsoft.com/office/drawing/2014/main" id="{2EFF9331-FC89-4B9A-AF7D-74E4B5551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406"/>
          <a:stretch>
            <a:fillRect/>
          </a:stretch>
        </p:blipFill>
        <p:spPr bwMode="auto">
          <a:xfrm>
            <a:off x="166688" y="4222750"/>
            <a:ext cx="8451850" cy="2525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3">
            <a:extLst>
              <a:ext uri="{FF2B5EF4-FFF2-40B4-BE49-F238E27FC236}">
                <a16:creationId xmlns="" xmlns:a16="http://schemas.microsoft.com/office/drawing/2014/main" id="{EE4B2068-ECDA-44AD-990F-E72D7DE444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496050"/>
            <a:ext cx="5595938" cy="2524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29027" name="Picture 2">
            <a:extLst>
              <a:ext uri="{FF2B5EF4-FFF2-40B4-BE49-F238E27FC236}">
                <a16:creationId xmlns="" xmlns:a16="http://schemas.microsoft.com/office/drawing/2014/main" id="{612F7373-57EE-4804-86E2-783BB53F1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09600"/>
            <a:ext cx="8839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6980" name="Rectangle 2">
            <a:extLst>
              <a:ext uri="{FF2B5EF4-FFF2-40B4-BE49-F238E27FC236}">
                <a16:creationId xmlns="" xmlns:a16="http://schemas.microsoft.com/office/drawing/2014/main" id="{00BC1FD2-38F2-4C66-908E-4B8C7EB01C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4463" y="-195263"/>
            <a:ext cx="9075737" cy="1104901"/>
          </a:xfrm>
          <a:solidFill>
            <a:schemeClr val="bg1"/>
          </a:solidFill>
        </p:spPr>
        <p:txBody>
          <a:bodyPr/>
          <a:lstStyle/>
          <a:p>
            <a:r>
              <a:rPr lang="en-US" altLang="en-US" sz="3200" b="1">
                <a:solidFill>
                  <a:srgbClr val="FF0000"/>
                </a:solidFill>
              </a:rPr>
              <a:t>ASP</a:t>
            </a:r>
            <a:r>
              <a:rPr lang="en-US" altLang="en-US" sz="3200"/>
              <a:t> to </a:t>
            </a:r>
            <a:r>
              <a:rPr lang="en-US" altLang="en-US" sz="3200" b="1">
                <a:solidFill>
                  <a:schemeClr val="accent2"/>
                </a:solidFill>
              </a:rPr>
              <a:t>MS SQL </a:t>
            </a:r>
            <a:r>
              <a:rPr lang="en-US" altLang="en-US" sz="3200" b="1">
                <a:solidFill>
                  <a:srgbClr val="9149C7"/>
                </a:solidFill>
              </a:rPr>
              <a:t>DBMS</a:t>
            </a:r>
            <a:r>
              <a:rPr lang="en-US" altLang="en-US" sz="3200">
                <a:solidFill>
                  <a:schemeClr val="accent2"/>
                </a:solidFill>
              </a:rPr>
              <a:t> </a:t>
            </a:r>
            <a:r>
              <a:rPr lang="en-US" altLang="en-US" sz="3200" b="1">
                <a:solidFill>
                  <a:schemeClr val="accent2"/>
                </a:solidFill>
              </a:rPr>
              <a:t>Server </a:t>
            </a:r>
            <a:r>
              <a:rPr lang="en-US" altLang="en-US" sz="3200"/>
              <a:t>: </a:t>
            </a:r>
            <a:r>
              <a:rPr lang="en-US" altLang="en-US" sz="2800"/>
              <a:t>A Complete Example</a:t>
            </a:r>
          </a:p>
        </p:txBody>
      </p:sp>
      <p:pic>
        <p:nvPicPr>
          <p:cNvPr id="146434" name="Picture 2">
            <a:extLst>
              <a:ext uri="{FF2B5EF4-FFF2-40B4-BE49-F238E27FC236}">
                <a16:creationId xmlns="" xmlns:a16="http://schemas.microsoft.com/office/drawing/2014/main" id="{13727785-90B6-472F-91AA-D026A9673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5419725"/>
            <a:ext cx="9180513" cy="1438275"/>
          </a:xfrm>
          <a:prstGeom prst="rect">
            <a:avLst/>
          </a:prstGeom>
          <a:solidFill>
            <a:srgbClr val="D5F8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C7D04EA5-2F63-4F42-8C5C-A736E661B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2027238"/>
            <a:ext cx="6040438" cy="182562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2B5DCB1-BCFC-4844-94C1-4689FDB1C5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" y="2797175"/>
            <a:ext cx="6040438" cy="182563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2FDD65B-517E-4C24-9DE2-4BCC3947C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525" y="3001963"/>
            <a:ext cx="6042025" cy="182562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FB4EA5EF-09C9-42AB-B37C-D9DAAF66D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525" y="3200400"/>
            <a:ext cx="6042025" cy="182563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999C8447-27B8-4F89-A524-76841CA5F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3429000"/>
            <a:ext cx="6040438" cy="136525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ACC3A16-06B6-43E5-9C79-3610465B0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525" y="3565525"/>
            <a:ext cx="6042025" cy="1235075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128EBB3C-9DCC-4E4E-91A1-F4D8661B3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9738" y="4556125"/>
            <a:ext cx="3216275" cy="130175"/>
          </a:xfrm>
          <a:prstGeom prst="rect">
            <a:avLst/>
          </a:prstGeom>
          <a:noFill/>
          <a:ln w="31750">
            <a:solidFill>
              <a:srgbClr val="FF66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46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2" name="Picture 21">
            <a:extLst>
              <a:ext uri="{FF2B5EF4-FFF2-40B4-BE49-F238E27FC236}">
                <a16:creationId xmlns="" xmlns:a16="http://schemas.microsoft.com/office/drawing/2014/main" id="{21C11638-93B1-48F3-800D-853E05A14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458788"/>
            <a:ext cx="8839200" cy="514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8003" name="Rectangle 3">
            <a:extLst>
              <a:ext uri="{FF2B5EF4-FFF2-40B4-BE49-F238E27FC236}">
                <a16:creationId xmlns="" xmlns:a16="http://schemas.microsoft.com/office/drawing/2014/main" id="{B5B13EA5-3112-4052-8202-F385C49830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496050"/>
            <a:ext cx="5595938" cy="2524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47458" name="Picture 2">
            <a:extLst>
              <a:ext uri="{FF2B5EF4-FFF2-40B4-BE49-F238E27FC236}">
                <a16:creationId xmlns="" xmlns:a16="http://schemas.microsoft.com/office/drawing/2014/main" id="{58EB4B32-D000-44DA-A062-672D30259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6513" y="5638800"/>
            <a:ext cx="9180513" cy="1438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A67F0044-40FB-4030-B265-BE5134635BEF}"/>
              </a:ext>
            </a:extLst>
          </p:cNvPr>
          <p:cNvSpPr/>
          <p:nvPr/>
        </p:nvSpPr>
        <p:spPr>
          <a:xfrm>
            <a:off x="351971" y="2819400"/>
            <a:ext cx="8487230" cy="830997"/>
          </a:xfrm>
          <a:prstGeom prst="rect">
            <a:avLst/>
          </a:prstGeom>
          <a:solidFill>
            <a:srgbClr val="FFFF00"/>
          </a:solidFill>
        </p:spPr>
        <p:txBody>
          <a:bodyPr>
            <a:spAutoFit/>
          </a:bodyPr>
          <a:lstStyle/>
          <a:p>
            <a:pPr marL="514350" indent="-51435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b="1" spc="50" dirty="0">
                <a:ln w="12700" cmpd="sng">
                  <a:solidFill>
                    <a:srgbClr val="E40123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E40123">
                    <a:tint val="1000"/>
                  </a:srgbClr>
                </a:solidFill>
                <a:effectLst>
                  <a:glow rad="53100">
                    <a:srgbClr val="E40123">
                      <a:satMod val="180000"/>
                      <a:alpha val="30000"/>
                    </a:srgbClr>
                  </a:glow>
                </a:effectLst>
                <a:latin typeface="Times New Roman" panose="02020603050405020304" pitchFamily="18" charset="0"/>
              </a:rPr>
              <a:t>      A </a:t>
            </a:r>
            <a:r>
              <a:rPr lang="en-US" b="1" spc="50" dirty="0" err="1">
                <a:ln w="12700" cmpd="sng">
                  <a:solidFill>
                    <a:srgbClr val="E40123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FF0000"/>
                </a:solidFill>
                <a:effectLst>
                  <a:glow rad="53100">
                    <a:srgbClr val="E40123">
                      <a:satMod val="180000"/>
                      <a:alpha val="30000"/>
                    </a:srgbClr>
                  </a:glow>
                </a:effectLst>
                <a:latin typeface="Times New Roman" panose="02020603050405020304" pitchFamily="18" charset="0"/>
              </a:rPr>
              <a:t>SqlDataSource</a:t>
            </a:r>
            <a:r>
              <a:rPr lang="en-US" b="1" spc="50" dirty="0">
                <a:ln w="12700" cmpd="sng">
                  <a:solidFill>
                    <a:srgbClr val="E40123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E40123">
                    <a:tint val="1000"/>
                  </a:srgbClr>
                </a:solidFill>
                <a:effectLst>
                  <a:glow rad="53100">
                    <a:srgbClr val="E40123">
                      <a:satMod val="180000"/>
                      <a:alpha val="30000"/>
                    </a:srgbClr>
                  </a:glow>
                </a:effectLst>
                <a:latin typeface="Times New Roman" panose="02020603050405020304" pitchFamily="18" charset="0"/>
              </a:rPr>
              <a:t> server </a:t>
            </a:r>
            <a:r>
              <a:rPr lang="en-US" b="1" spc="50" dirty="0">
                <a:ln w="12700" cmpd="sng">
                  <a:solidFill>
                    <a:srgbClr val="E40123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FF33CC"/>
                </a:solidFill>
                <a:effectLst>
                  <a:glow rad="53100">
                    <a:srgbClr val="E40123">
                      <a:satMod val="180000"/>
                      <a:alpha val="30000"/>
                    </a:srgbClr>
                  </a:glow>
                </a:effectLst>
                <a:latin typeface="Times New Roman" panose="02020603050405020304" pitchFamily="18" charset="0"/>
              </a:rPr>
              <a:t>control</a:t>
            </a:r>
            <a:r>
              <a:rPr lang="en-US" b="1" spc="50" dirty="0">
                <a:ln w="12700" cmpd="sng">
                  <a:solidFill>
                    <a:srgbClr val="E40123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E40123">
                    <a:tint val="1000"/>
                  </a:srgbClr>
                </a:solidFill>
                <a:effectLst>
                  <a:glow rad="53100">
                    <a:srgbClr val="E40123">
                      <a:satMod val="180000"/>
                      <a:alpha val="30000"/>
                    </a:srgbClr>
                  </a:glow>
                </a:effectLst>
                <a:latin typeface="Times New Roman" panose="02020603050405020304" pitchFamily="18" charset="0"/>
              </a:rPr>
              <a:t> is used to associate ASP </a:t>
            </a:r>
            <a:r>
              <a:rPr lang="en-US" b="1" spc="50" dirty="0" err="1">
                <a:ln w="12700" cmpd="sng">
                  <a:solidFill>
                    <a:srgbClr val="E40123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E40123">
                    <a:tint val="1000"/>
                  </a:srgbClr>
                </a:solidFill>
                <a:effectLst>
                  <a:glow rad="53100">
                    <a:srgbClr val="E40123">
                      <a:satMod val="180000"/>
                      <a:alpha val="30000"/>
                    </a:srgbClr>
                  </a:glow>
                </a:effectLst>
                <a:latin typeface="Times New Roman" panose="02020603050405020304" pitchFamily="18" charset="0"/>
              </a:rPr>
              <a:t>webforms</a:t>
            </a:r>
            <a:r>
              <a:rPr lang="en-US" b="1" spc="50" dirty="0">
                <a:ln w="12700" cmpd="sng">
                  <a:solidFill>
                    <a:srgbClr val="E40123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srgbClr val="E40123">
                    <a:tint val="1000"/>
                  </a:srgbClr>
                </a:solidFill>
                <a:effectLst>
                  <a:glow rad="53100">
                    <a:srgbClr val="E40123">
                      <a:satMod val="180000"/>
                      <a:alpha val="30000"/>
                    </a:srgbClr>
                  </a:glow>
                </a:effectLst>
                <a:latin typeface="Times New Roman" panose="02020603050405020304" pitchFamily="18" charset="0"/>
              </a:rPr>
              <a:t> with either SQL Server or Oracle database.</a:t>
            </a:r>
          </a:p>
        </p:txBody>
      </p:sp>
      <p:sp>
        <p:nvSpPr>
          <p:cNvPr id="128006" name="Rectangle 2">
            <a:extLst>
              <a:ext uri="{FF2B5EF4-FFF2-40B4-BE49-F238E27FC236}">
                <a16:creationId xmlns="" xmlns:a16="http://schemas.microsoft.com/office/drawing/2014/main" id="{EBAE119A-1CF7-4358-BCB2-0FC775087C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825" y="-90488"/>
            <a:ext cx="9566275" cy="1104901"/>
          </a:xfrm>
          <a:solidFill>
            <a:schemeClr val="bg1"/>
          </a:solidFill>
        </p:spPr>
        <p:txBody>
          <a:bodyPr/>
          <a:lstStyle/>
          <a:p>
            <a:r>
              <a:rPr lang="en-US" altLang="en-US" sz="3200" b="1">
                <a:solidFill>
                  <a:srgbClr val="FF0000"/>
                </a:solidFill>
              </a:rPr>
              <a:t>ASP</a:t>
            </a:r>
            <a:r>
              <a:rPr lang="en-US" altLang="en-US" sz="3200"/>
              <a:t> to </a:t>
            </a:r>
            <a:r>
              <a:rPr lang="en-US" altLang="en-US" sz="3200" b="1">
                <a:solidFill>
                  <a:schemeClr val="accent2"/>
                </a:solidFill>
              </a:rPr>
              <a:t>MS SQL </a:t>
            </a:r>
            <a:r>
              <a:rPr lang="en-US" altLang="en-US" sz="3200" b="1">
                <a:solidFill>
                  <a:srgbClr val="9149C7"/>
                </a:solidFill>
              </a:rPr>
              <a:t>DBMS</a:t>
            </a:r>
            <a:r>
              <a:rPr lang="en-US" altLang="en-US" sz="3200">
                <a:solidFill>
                  <a:schemeClr val="accent2"/>
                </a:solidFill>
              </a:rPr>
              <a:t> </a:t>
            </a:r>
            <a:r>
              <a:rPr lang="en-US" altLang="en-US" sz="3200" b="1">
                <a:solidFill>
                  <a:schemeClr val="accent2"/>
                </a:solidFill>
              </a:rPr>
              <a:t>Server </a:t>
            </a:r>
            <a:r>
              <a:rPr lang="en-US" altLang="en-US" sz="3200"/>
              <a:t>: </a:t>
            </a:r>
            <a:r>
              <a:rPr lang="en-US" altLang="en-US" sz="2800"/>
              <a:t>A Complete Example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47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3">
            <a:extLst>
              <a:ext uri="{FF2B5EF4-FFF2-40B4-BE49-F238E27FC236}">
                <a16:creationId xmlns="" xmlns:a16="http://schemas.microsoft.com/office/drawing/2014/main" id="{DE573A86-6D0C-4BF2-8660-E9AEE9CC6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496050"/>
            <a:ext cx="5715000" cy="2524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29027" name="Picture 2">
            <a:extLst>
              <a:ext uri="{FF2B5EF4-FFF2-40B4-BE49-F238E27FC236}">
                <a16:creationId xmlns="" xmlns:a16="http://schemas.microsoft.com/office/drawing/2014/main" id="{F26AEBB8-10D4-47E3-A418-AC93B6F8F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1" t="19714" r="29294" b="17648"/>
          <a:stretch>
            <a:fillRect/>
          </a:stretch>
        </p:blipFill>
        <p:spPr bwMode="auto">
          <a:xfrm>
            <a:off x="304800" y="44450"/>
            <a:ext cx="7997825" cy="681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B5DCE7F-4147-40BE-8B22-16F5C859D6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600200"/>
            <a:ext cx="8001000" cy="533400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AEF35066-A4CF-427E-8001-1899C5472D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613" y="2133600"/>
            <a:ext cx="8002587" cy="533400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0" name="Picture 4">
            <a:extLst>
              <a:ext uri="{FF2B5EF4-FFF2-40B4-BE49-F238E27FC236}">
                <a16:creationId xmlns="" xmlns:a16="http://schemas.microsoft.com/office/drawing/2014/main" id="{DABE8056-A36D-42F9-ABD2-9622773B5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3250"/>
            <a:ext cx="9144000" cy="488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8F7BC22C-3EE9-491D-9FE6-B8C3F71334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2400300"/>
            <a:ext cx="6477000" cy="27813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D573CAD-9029-4592-9EC5-6C3AD7E20A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7975" y="1900238"/>
            <a:ext cx="798513" cy="46196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PHP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6AC363FC-AF85-4FEB-A325-76F2EAEA9F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743200"/>
            <a:ext cx="5907088" cy="2438400"/>
          </a:xfrm>
          <a:prstGeom prst="rect">
            <a:avLst/>
          </a:prstGeom>
          <a:noFill/>
          <a:ln w="38100">
            <a:solidFill>
              <a:srgbClr val="54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F753CB44-45BB-4567-8806-03B132946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895600"/>
            <a:ext cx="5562600" cy="762000"/>
          </a:xfrm>
          <a:prstGeom prst="rect">
            <a:avLst/>
          </a:prstGeom>
          <a:noFill/>
          <a:ln w="38100">
            <a:solidFill>
              <a:srgbClr val="7030A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D01E1269-9985-44A0-8AF8-D126F2DC3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9263" y="3708400"/>
            <a:ext cx="5562600" cy="525463"/>
          </a:xfrm>
          <a:prstGeom prst="rect">
            <a:avLst/>
          </a:prstGeom>
          <a:noFill/>
          <a:ln w="38100">
            <a:solidFill>
              <a:srgbClr val="7030A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9B8C3888-094E-4916-9B94-1F9486B10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4284663"/>
            <a:ext cx="5562600" cy="914400"/>
          </a:xfrm>
          <a:prstGeom prst="rect">
            <a:avLst/>
          </a:prstGeom>
          <a:noFill/>
          <a:ln w="38100">
            <a:solidFill>
              <a:srgbClr val="7030A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0057" name="Rectangle 1">
            <a:extLst>
              <a:ext uri="{FF2B5EF4-FFF2-40B4-BE49-F238E27FC236}">
                <a16:creationId xmlns="" xmlns:a16="http://schemas.microsoft.com/office/drawing/2014/main" id="{700B4E24-374D-4EEE-AA52-9B170367F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477000"/>
            <a:ext cx="6019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0058" name="Rectangle 2">
            <a:extLst>
              <a:ext uri="{FF2B5EF4-FFF2-40B4-BE49-F238E27FC236}">
                <a16:creationId xmlns="" xmlns:a16="http://schemas.microsoft.com/office/drawing/2014/main" id="{0EF99910-6B21-4DB4-A1AC-C8FB2069BB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87325"/>
            <a:ext cx="9372600" cy="1104900"/>
          </a:xfrm>
          <a:solidFill>
            <a:schemeClr val="bg1"/>
          </a:solidFill>
        </p:spPr>
        <p:txBody>
          <a:bodyPr/>
          <a:lstStyle/>
          <a:p>
            <a:r>
              <a:rPr lang="en-US" altLang="en-US" sz="3200" b="1">
                <a:solidFill>
                  <a:srgbClr val="FF0000"/>
                </a:solidFill>
              </a:rPr>
              <a:t>PHP</a:t>
            </a:r>
            <a:r>
              <a:rPr lang="en-US" altLang="en-US" sz="3200"/>
              <a:t> to </a:t>
            </a:r>
            <a:r>
              <a:rPr lang="en-US" altLang="en-US" sz="3200">
                <a:solidFill>
                  <a:schemeClr val="accent2"/>
                </a:solidFill>
              </a:rPr>
              <a:t>mySQL Server </a:t>
            </a:r>
            <a:r>
              <a:rPr lang="en-US" altLang="en-US" sz="3200" b="1">
                <a:solidFill>
                  <a:srgbClr val="9149C7"/>
                </a:solidFill>
              </a:rPr>
              <a:t>DBMS</a:t>
            </a:r>
            <a:r>
              <a:rPr lang="en-US" altLang="en-US" sz="3200">
                <a:solidFill>
                  <a:schemeClr val="accent2"/>
                </a:solidFill>
              </a:rPr>
              <a:t> </a:t>
            </a:r>
            <a:r>
              <a:rPr lang="en-US" altLang="en-US" sz="3200"/>
              <a:t>: A Complete Example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3">
            <a:extLst>
              <a:ext uri="{FF2B5EF4-FFF2-40B4-BE49-F238E27FC236}">
                <a16:creationId xmlns="" xmlns:a16="http://schemas.microsoft.com/office/drawing/2014/main" id="{3E3554CB-3264-457F-B8E9-4C6600EF07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496050"/>
            <a:ext cx="5595938" cy="2524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31075" name="Picture 5">
            <a:extLst>
              <a:ext uri="{FF2B5EF4-FFF2-40B4-BE49-F238E27FC236}">
                <a16:creationId xmlns="" xmlns:a16="http://schemas.microsoft.com/office/drawing/2014/main" id="{3D4BF1DD-752B-4F03-BFBB-CE3870EBE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67"/>
          <a:stretch>
            <a:fillRect/>
          </a:stretch>
        </p:blipFill>
        <p:spPr bwMode="auto">
          <a:xfrm>
            <a:off x="0" y="549275"/>
            <a:ext cx="9132888" cy="630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D0FCD448-9884-4EEF-BFCE-CBF8D126CB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4684713"/>
            <a:ext cx="6172200" cy="1487487"/>
          </a:xfrm>
          <a:prstGeom prst="rect">
            <a:avLst/>
          </a:prstGeom>
          <a:noFill/>
          <a:ln w="38100">
            <a:solidFill>
              <a:srgbClr val="FF66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B675C29-4FB1-4B6A-A825-854812324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2175" y="5737225"/>
            <a:ext cx="552450" cy="234950"/>
          </a:xfrm>
          <a:prstGeom prst="rect">
            <a:avLst/>
          </a:prstGeom>
          <a:noFill/>
          <a:ln w="63500" algn="ctr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D27AC4D-A8CA-4FEF-9516-607393F456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5175" y="4214813"/>
            <a:ext cx="2286000" cy="46196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00B050"/>
                </a:solidFill>
                <a:latin typeface="Times New Roman" panose="02020603050405020304" pitchFamily="18" charset="0"/>
              </a:rPr>
              <a:t>HTML</a:t>
            </a:r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 b="1">
                <a:solidFill>
                  <a:srgbClr val="FFC000"/>
                </a:solidFill>
                <a:latin typeface="Times New Roman" panose="02020603050405020304" pitchFamily="18" charset="0"/>
              </a:rPr>
              <a:t>Form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635967F7-3174-4382-86AD-C6222F759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8663" y="2119313"/>
            <a:ext cx="6858000" cy="1524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BC01BA6-6AB7-4C54-A535-8B3C887A78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1400" y="1609725"/>
            <a:ext cx="2735263" cy="4619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00B0F0"/>
                </a:solidFill>
                <a:latin typeface="Times New Roman" panose="02020603050405020304" pitchFamily="18" charset="0"/>
              </a:rPr>
              <a:t>action</a:t>
            </a:r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=‘</a:t>
            </a:r>
            <a:r>
              <a:rPr lang="en-US" altLang="en-US" sz="2400" b="1">
                <a:solidFill>
                  <a:srgbClr val="00B0F0"/>
                </a:solidFill>
                <a:latin typeface="Times New Roman" panose="02020603050405020304" pitchFamily="18" charset="0"/>
              </a:rPr>
              <a:t>index.php</a:t>
            </a:r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’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AB8DB1B-160C-4AA1-96A9-357F78AF4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4938" y="2928938"/>
            <a:ext cx="2125662" cy="187325"/>
          </a:xfrm>
          <a:prstGeom prst="rect">
            <a:avLst/>
          </a:prstGeom>
          <a:noFill/>
          <a:ln w="41275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1082" name="Rectangle 2">
            <a:extLst>
              <a:ext uri="{FF2B5EF4-FFF2-40B4-BE49-F238E27FC236}">
                <a16:creationId xmlns="" xmlns:a16="http://schemas.microsoft.com/office/drawing/2014/main" id="{01A7DF7A-5C14-4250-8F09-8A7F6DA10F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304800"/>
            <a:ext cx="9144000" cy="1104900"/>
          </a:xfrm>
          <a:solidFill>
            <a:schemeClr val="bg1"/>
          </a:solidFill>
        </p:spPr>
        <p:txBody>
          <a:bodyPr/>
          <a:lstStyle/>
          <a:p>
            <a:r>
              <a:rPr lang="en-US" altLang="en-US" sz="3200" b="1">
                <a:solidFill>
                  <a:srgbClr val="FF0000"/>
                </a:solidFill>
              </a:rPr>
              <a:t>PHP</a:t>
            </a:r>
            <a:r>
              <a:rPr lang="en-US" altLang="en-US" sz="3200"/>
              <a:t> to </a:t>
            </a:r>
            <a:r>
              <a:rPr lang="en-US" altLang="en-US" sz="3200">
                <a:solidFill>
                  <a:schemeClr val="accent2"/>
                </a:solidFill>
              </a:rPr>
              <a:t>mySQL </a:t>
            </a:r>
            <a:r>
              <a:rPr lang="en-US" altLang="en-US" sz="3200" b="1">
                <a:solidFill>
                  <a:srgbClr val="9149C7"/>
                </a:solidFill>
              </a:rPr>
              <a:t>DBMS</a:t>
            </a:r>
            <a:r>
              <a:rPr lang="en-US" altLang="en-US" sz="3200">
                <a:solidFill>
                  <a:schemeClr val="accent2"/>
                </a:solidFill>
              </a:rPr>
              <a:t> Server </a:t>
            </a:r>
            <a:r>
              <a:rPr lang="en-US" altLang="en-US" sz="3200"/>
              <a:t>: </a:t>
            </a:r>
            <a:r>
              <a:rPr lang="en-US" altLang="en-US" sz="2800"/>
              <a:t>A Complete Example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  <p:bldP spid="9" grpId="0" animBg="1"/>
      <p:bldP spid="10" grpId="0" animBg="1"/>
      <p:bldP spid="11" grpId="0" animBg="1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8" name="Picture 3">
            <a:extLst>
              <a:ext uri="{FF2B5EF4-FFF2-40B4-BE49-F238E27FC236}">
                <a16:creationId xmlns="" xmlns:a16="http://schemas.microsoft.com/office/drawing/2014/main" id="{2272B7DC-B3A9-4E3E-933D-7615A53D7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6" t="17917" r="4478" b="19662"/>
          <a:stretch>
            <a:fillRect/>
          </a:stretch>
        </p:blipFill>
        <p:spPr bwMode="auto">
          <a:xfrm>
            <a:off x="49213" y="1149350"/>
            <a:ext cx="9170987" cy="570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E21C309-1943-4EFC-809B-6A1AEB41F2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75" y="1143000"/>
            <a:ext cx="9144000" cy="917575"/>
          </a:xfrm>
          <a:prstGeom prst="rect">
            <a:avLst/>
          </a:prstGeom>
          <a:noFill/>
          <a:ln w="762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EC65FE21-9336-458E-8ECA-263C64654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13" y="2449513"/>
            <a:ext cx="6162675" cy="803275"/>
          </a:xfrm>
          <a:prstGeom prst="rect">
            <a:avLst/>
          </a:prstGeom>
          <a:noFill/>
          <a:ln w="762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F756DF66-BA45-43A7-B9D7-7D7F7E513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8" y="3275013"/>
            <a:ext cx="6162675" cy="925512"/>
          </a:xfrm>
          <a:prstGeom prst="rect">
            <a:avLst/>
          </a:prstGeom>
          <a:noFill/>
          <a:ln w="762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2344C84F-686F-4EA3-9238-024AA1A3AE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13" y="4202113"/>
            <a:ext cx="6162675" cy="892175"/>
          </a:xfrm>
          <a:prstGeom prst="rect">
            <a:avLst/>
          </a:prstGeom>
          <a:noFill/>
          <a:ln w="762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4119DB0E-C71A-463B-A021-8DC21E3EC1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3" y="5114925"/>
            <a:ext cx="6162675" cy="889000"/>
          </a:xfrm>
          <a:prstGeom prst="rect">
            <a:avLst/>
          </a:prstGeom>
          <a:noFill/>
          <a:ln w="762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2104" name="Rectangle 11">
            <a:extLst>
              <a:ext uri="{FF2B5EF4-FFF2-40B4-BE49-F238E27FC236}">
                <a16:creationId xmlns="" xmlns:a16="http://schemas.microsoft.com/office/drawing/2014/main" id="{78BEE66B-4BFF-4B2E-9219-F9EA534FD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00" y="2967038"/>
            <a:ext cx="5397500" cy="1746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chemeClr val="accent1"/>
              </a:solidFill>
            </a:endParaRPr>
          </a:p>
        </p:txBody>
      </p:sp>
      <p:sp>
        <p:nvSpPr>
          <p:cNvPr id="132105" name="Rectangle 12">
            <a:extLst>
              <a:ext uri="{FF2B5EF4-FFF2-40B4-BE49-F238E27FC236}">
                <a16:creationId xmlns="" xmlns:a16="http://schemas.microsoft.com/office/drawing/2014/main" id="{B5C9FC34-F308-4AD3-B4DE-42D6A52DA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00" y="3840163"/>
            <a:ext cx="5397500" cy="1746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chemeClr val="accent1"/>
              </a:solidFill>
            </a:endParaRPr>
          </a:p>
        </p:txBody>
      </p:sp>
      <p:sp>
        <p:nvSpPr>
          <p:cNvPr id="132106" name="Rectangle 13">
            <a:extLst>
              <a:ext uri="{FF2B5EF4-FFF2-40B4-BE49-F238E27FC236}">
                <a16:creationId xmlns="" xmlns:a16="http://schemas.microsoft.com/office/drawing/2014/main" id="{B7A740A9-6CBA-42AE-AF03-B54BED5F4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00" y="4743450"/>
            <a:ext cx="5397500" cy="1762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chemeClr val="accent1"/>
              </a:solidFill>
            </a:endParaRPr>
          </a:p>
        </p:txBody>
      </p:sp>
      <p:sp>
        <p:nvSpPr>
          <p:cNvPr id="132107" name="Rectangle 14">
            <a:extLst>
              <a:ext uri="{FF2B5EF4-FFF2-40B4-BE49-F238E27FC236}">
                <a16:creationId xmlns="" xmlns:a16="http://schemas.microsoft.com/office/drawing/2014/main" id="{A21FAED1-F8B5-4A1E-B518-0D448F848E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00" y="5637213"/>
            <a:ext cx="5397500" cy="17621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chemeClr val="accent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E2211B62-EB8A-4565-BDFD-6AC0CC1795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13" y="6011863"/>
            <a:ext cx="6161087" cy="877887"/>
          </a:xfrm>
          <a:prstGeom prst="rect">
            <a:avLst/>
          </a:prstGeom>
          <a:noFill/>
          <a:ln w="762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2109" name="Rectangle 17">
            <a:extLst>
              <a:ext uri="{FF2B5EF4-FFF2-40B4-BE49-F238E27FC236}">
                <a16:creationId xmlns="" xmlns:a16="http://schemas.microsoft.com/office/drawing/2014/main" id="{F7B38D42-7CFC-4042-9B4E-FE58D6016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800" y="6472238"/>
            <a:ext cx="5397500" cy="34131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76A8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E76C0ED-E0FF-480F-B7EC-2D69E588D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763" y="0"/>
            <a:ext cx="8859837" cy="40005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From </a:t>
            </a:r>
            <a:r>
              <a:rPr lang="en-US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1:30  </a:t>
            </a:r>
            <a:r>
              <a:rPr lang="en-US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to </a:t>
            </a:r>
            <a:r>
              <a:rPr lang="en-US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2:00 </a:t>
            </a:r>
            <a:r>
              <a:rPr lang="en-US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– </a:t>
            </a:r>
            <a:r>
              <a:rPr lang="en-US" altLang="en-US" sz="2000" b="1" dirty="0">
                <a:solidFill>
                  <a:srgbClr val="DC0081"/>
                </a:solidFill>
                <a:latin typeface="Times New Roman" panose="02020603050405020304" pitchFamily="18" charset="0"/>
              </a:rPr>
              <a:t>30 minutes</a:t>
            </a:r>
            <a:r>
              <a:rPr lang="en-US" altLang="en-US" sz="2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7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3333" t="57692" r="57650" b="25757"/>
          <a:stretch/>
        </p:blipFill>
        <p:spPr>
          <a:xfrm>
            <a:off x="4177284" y="3810000"/>
            <a:ext cx="4815713" cy="25055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27847" t="65758" r="28333" b="13461"/>
          <a:stretch/>
        </p:blipFill>
        <p:spPr>
          <a:xfrm>
            <a:off x="750888" y="968225"/>
            <a:ext cx="8277283" cy="14289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B754CFC-D9C2-4BE3-808C-013FCE3526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763" y="0"/>
            <a:ext cx="8859837" cy="40005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At </a:t>
            </a:r>
            <a:r>
              <a:rPr lang="en-US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1:00 </a:t>
            </a:r>
            <a:r>
              <a:rPr lang="en-US" altLang="en-US" sz="2000" b="1" dirty="0">
                <a:solidFill>
                  <a:srgbClr val="DC0081"/>
                </a:solidFill>
                <a:latin typeface="Times New Roman" panose="02020603050405020304" pitchFamily="18" charset="0"/>
              </a:rPr>
              <a:t>PM</a:t>
            </a:r>
            <a:r>
              <a:rPr lang="en-US" altLang="en-US" sz="2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38165940-91A3-417A-A1F1-48638018E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888" y="971616"/>
            <a:ext cx="7859712" cy="1425510"/>
          </a:xfrm>
          <a:prstGeom prst="rect">
            <a:avLst/>
          </a:prstGeom>
          <a:noFill/>
          <a:ln w="762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8CC36511-0387-493C-874B-9097F48261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4520" y="1207219"/>
            <a:ext cx="1143000" cy="950912"/>
          </a:xfrm>
          <a:prstGeom prst="rect">
            <a:avLst/>
          </a:prstGeom>
          <a:noFill/>
          <a:ln w="76200" algn="ctr">
            <a:solidFill>
              <a:schemeClr val="bg1">
                <a:lumMod val="90000"/>
                <a:lumOff val="1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 pitchFamily="2" charset="2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="" xmlns:a16="http://schemas.microsoft.com/office/drawing/2014/main" id="{A8267F5D-566C-4780-B66D-36513BBFAD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21378" r="75000" b="72897"/>
          <a:stretch>
            <a:fillRect/>
          </a:stretch>
        </p:blipFill>
        <p:spPr bwMode="auto">
          <a:xfrm>
            <a:off x="213360" y="2781697"/>
            <a:ext cx="175895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="" xmlns:a16="http://schemas.microsoft.com/office/drawing/2014/main" id="{D41FDE42-BBAF-4CAB-96EB-564160E1A9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9946" r="59167" b="39983"/>
          <a:stretch>
            <a:fillRect/>
          </a:stretch>
        </p:blipFill>
        <p:spPr bwMode="auto">
          <a:xfrm>
            <a:off x="243840" y="3429000"/>
            <a:ext cx="3806825" cy="300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">
            <a:extLst>
              <a:ext uri="{FF2B5EF4-FFF2-40B4-BE49-F238E27FC236}">
                <a16:creationId xmlns="" xmlns:a16="http://schemas.microsoft.com/office/drawing/2014/main" id="{D8C2B78F-314C-4D09-A9D3-7964CD95FF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5" t="28455" r="41740" b="65059"/>
          <a:stretch>
            <a:fillRect/>
          </a:stretch>
        </p:blipFill>
        <p:spPr bwMode="auto">
          <a:xfrm>
            <a:off x="4276345" y="2539433"/>
            <a:ext cx="3051175" cy="40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l="29166" t="60769" r="40000" b="25385"/>
          <a:stretch/>
        </p:blipFill>
        <p:spPr>
          <a:xfrm>
            <a:off x="6585140" y="3033996"/>
            <a:ext cx="2289049" cy="6858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1ADF8224-AECC-4DF6-9572-397F7B0380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7284" y="3937396"/>
            <a:ext cx="4814316" cy="1396603"/>
          </a:xfrm>
          <a:prstGeom prst="rect">
            <a:avLst/>
          </a:prstGeom>
          <a:noFill/>
          <a:ln w="76200" algn="ctr">
            <a:solidFill>
              <a:schemeClr val="bg1">
                <a:lumMod val="90000"/>
                <a:lumOff val="1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 pitchFamily="2" charset="2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9" grpId="0" animBg="1"/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6" name="Picture 1">
            <a:extLst>
              <a:ext uri="{FF2B5EF4-FFF2-40B4-BE49-F238E27FC236}">
                <a16:creationId xmlns="" xmlns:a16="http://schemas.microsoft.com/office/drawing/2014/main" id="{B5AFD723-CB04-4382-B13C-31E135FC4C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35" b="15025"/>
          <a:stretch>
            <a:fillRect/>
          </a:stretch>
        </p:blipFill>
        <p:spPr bwMode="auto">
          <a:xfrm>
            <a:off x="25400" y="3962400"/>
            <a:ext cx="9144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51DAEFA-2496-4FC1-AFA9-26462D9511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763" y="0"/>
            <a:ext cx="8859837" cy="40005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From </a:t>
            </a:r>
            <a:r>
              <a:rPr lang="en-US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1:30  </a:t>
            </a:r>
            <a:r>
              <a:rPr lang="en-US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to </a:t>
            </a:r>
            <a:r>
              <a:rPr lang="en-US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1:36 </a:t>
            </a:r>
            <a:r>
              <a:rPr lang="en-US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– </a:t>
            </a:r>
            <a:r>
              <a:rPr lang="en-US" altLang="en-US" sz="2000" b="1" dirty="0">
                <a:solidFill>
                  <a:srgbClr val="DC0081"/>
                </a:solidFill>
                <a:latin typeface="Times New Roman" panose="02020603050405020304" pitchFamily="18" charset="0"/>
              </a:rPr>
              <a:t>6 minutes</a:t>
            </a:r>
            <a:r>
              <a:rPr lang="en-US" altLang="en-US" sz="2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</p:txBody>
      </p:sp>
      <p:pic>
        <p:nvPicPr>
          <p:cNvPr id="134148" name="Picture 1">
            <a:extLst>
              <a:ext uri="{FF2B5EF4-FFF2-40B4-BE49-F238E27FC236}">
                <a16:creationId xmlns="" xmlns:a16="http://schemas.microsoft.com/office/drawing/2014/main" id="{910967D1-761A-48E4-8EDE-0EB8228680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24213" r="6248" b="58954"/>
          <a:stretch>
            <a:fillRect/>
          </a:stretch>
        </p:blipFill>
        <p:spPr bwMode="auto">
          <a:xfrm>
            <a:off x="28575" y="1089025"/>
            <a:ext cx="9144000" cy="157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149" name="Rectangle 5">
            <a:extLst>
              <a:ext uri="{FF2B5EF4-FFF2-40B4-BE49-F238E27FC236}">
                <a16:creationId xmlns="" xmlns:a16="http://schemas.microsoft.com/office/drawing/2014/main" id="{D3CEB5B7-99A6-48E9-AC3A-666154023F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89038"/>
            <a:ext cx="9144000" cy="688975"/>
          </a:xfrm>
          <a:prstGeom prst="rect">
            <a:avLst/>
          </a:prstGeom>
          <a:noFill/>
          <a:ln w="762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4150" name="Rectangle 6">
            <a:extLst>
              <a:ext uri="{FF2B5EF4-FFF2-40B4-BE49-F238E27FC236}">
                <a16:creationId xmlns="" xmlns:a16="http://schemas.microsoft.com/office/drawing/2014/main" id="{C7EE00C0-1EED-4A62-B083-B5B05D84A2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11613"/>
            <a:ext cx="8991600" cy="941387"/>
          </a:xfrm>
          <a:prstGeom prst="rect">
            <a:avLst/>
          </a:prstGeom>
          <a:noFill/>
          <a:ln w="762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4151" name="Rectangle 11">
            <a:extLst>
              <a:ext uri="{FF2B5EF4-FFF2-40B4-BE49-F238E27FC236}">
                <a16:creationId xmlns="" xmlns:a16="http://schemas.microsoft.com/office/drawing/2014/main" id="{BEDA744E-9389-4914-A401-63EC0BFB2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4457700"/>
            <a:ext cx="5397500" cy="3429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3">
            <a:extLst>
              <a:ext uri="{FF2B5EF4-FFF2-40B4-BE49-F238E27FC236}">
                <a16:creationId xmlns="" xmlns:a16="http://schemas.microsoft.com/office/drawing/2014/main" id="{8BEDEBBF-5B32-4A15-8202-C814261F2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t="10568" r="50000" b="86179"/>
          <a:stretch>
            <a:fillRect/>
          </a:stretch>
        </p:blipFill>
        <p:spPr bwMode="auto">
          <a:xfrm>
            <a:off x="457200" y="114300"/>
            <a:ext cx="8534400" cy="1066800"/>
          </a:xfrm>
          <a:prstGeom prst="rect">
            <a:avLst/>
          </a:prstGeom>
          <a:noFill/>
          <a:ln w="762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73ED3AC-55F2-4EE3-B71E-3A2D5BBE2B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363" y="1774825"/>
            <a:ext cx="4032250" cy="4619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  <a:latin typeface="Arial" panose="020B0604020202020204" pitchFamily="34" charset="0"/>
              </a:rPr>
              <a:t>AJAX</a:t>
            </a: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 NetBeans</a:t>
            </a:r>
            <a:r>
              <a:rPr lang="en-US" altLang="en-US" sz="2400" b="1">
                <a:solidFill>
                  <a:srgbClr val="FF0000"/>
                </a:solidFill>
                <a:latin typeface="Arial" panose="020B0604020202020204" pitchFamily="34" charset="0"/>
              </a:rPr>
              <a:t> JSP </a:t>
            </a: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pages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D84CB4F-B28B-41BF-9F26-7D67243CCC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7425" y="3429000"/>
            <a:ext cx="4473575" cy="4619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  <a:latin typeface="Arial" panose="020B0604020202020204" pitchFamily="34" charset="0"/>
              </a:rPr>
              <a:t>AJAX</a:t>
            </a: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 Visual Studio</a:t>
            </a:r>
            <a:r>
              <a:rPr lang="en-US" altLang="en-US" sz="2400" b="1">
                <a:solidFill>
                  <a:srgbClr val="FF0000"/>
                </a:solidFill>
                <a:latin typeface="Arial" panose="020B0604020202020204" pitchFamily="34" charset="0"/>
              </a:rPr>
              <a:t> ASP </a:t>
            </a: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pages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D7353C6-E676-4244-B3B3-5928AD08F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19400"/>
            <a:ext cx="8686800" cy="3810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7200" dirty="0"/>
              <a:t>			</a:t>
            </a:r>
            <a:r>
              <a:rPr lang="en-US" sz="7200" dirty="0">
                <a:solidFill>
                  <a:srgbClr val="FF0000"/>
                </a:solidFill>
              </a:rPr>
              <a:t>AJAX</a:t>
            </a:r>
            <a:r>
              <a:rPr lang="en-US" sz="7200" dirty="0"/>
              <a:t/>
            </a:r>
            <a:br>
              <a:rPr lang="en-US" sz="7200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/>
              <a:t>synchronous </a:t>
            </a:r>
            <a:r>
              <a:rPr lang="en-US" dirty="0" err="1">
                <a:solidFill>
                  <a:srgbClr val="FF0000"/>
                </a:solidFill>
              </a:rPr>
              <a:t>JA</a:t>
            </a:r>
            <a:r>
              <a:rPr lang="en-US" dirty="0" err="1"/>
              <a:t>vaScript</a:t>
            </a:r>
            <a:r>
              <a:rPr lang="en-US" dirty="0"/>
              <a:t> &amp;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ML</a:t>
            </a:r>
          </a:p>
        </p:txBody>
      </p:sp>
      <p:pic>
        <p:nvPicPr>
          <p:cNvPr id="14339" name="Picture 4" descr="AJAX scrub.jpg">
            <a:extLst>
              <a:ext uri="{FF2B5EF4-FFF2-40B4-BE49-F238E27FC236}">
                <a16:creationId xmlns="" xmlns:a16="http://schemas.microsoft.com/office/drawing/2014/main" id="{CE5C082B-24C5-4319-8575-5B37E9747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239395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>
            <a:extLst>
              <a:ext uri="{FF2B5EF4-FFF2-40B4-BE49-F238E27FC236}">
                <a16:creationId xmlns="" xmlns:a16="http://schemas.microsoft.com/office/drawing/2014/main" id="{20415003-20EC-4178-AD70-6289CE3AEEEF}"/>
              </a:ext>
            </a:extLst>
          </p:cNvPr>
          <p:cNvSpPr txBox="1">
            <a:spLocks/>
          </p:cNvSpPr>
          <p:nvPr/>
        </p:nvSpPr>
        <p:spPr>
          <a:xfrm>
            <a:off x="1066800" y="381000"/>
            <a:ext cx="8686800" cy="3810000"/>
          </a:xfrm>
          <a:prstGeom prst="rect">
            <a:avLst/>
          </a:prstGeom>
        </p:spPr>
        <p:txBody>
          <a:bodyPr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9pPr>
            <a:extLst/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7200" dirty="0"/>
              <a:t>			</a:t>
            </a:r>
            <a:r>
              <a:rPr lang="en-US" sz="7200" dirty="0">
                <a:solidFill>
                  <a:srgbClr val="FF0000"/>
                </a:solidFill>
              </a:rPr>
              <a:t>AJAX</a:t>
            </a:r>
            <a:r>
              <a:rPr lang="en-US" sz="7200" dirty="0">
                <a:solidFill>
                  <a:schemeClr val="tx1"/>
                </a:solidFill>
              </a:rPr>
              <a:t>?</a:t>
            </a:r>
            <a:r>
              <a:rPr lang="en-US" sz="7200" dirty="0"/>
              <a:t/>
            </a:r>
            <a:br>
              <a:rPr lang="en-US" sz="7200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0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>
            <a:extLst>
              <a:ext uri="{FF2B5EF4-FFF2-40B4-BE49-F238E27FC236}">
                <a16:creationId xmlns="" xmlns:a16="http://schemas.microsoft.com/office/drawing/2014/main" id="{6B2C5C64-C6A7-4F1A-88CF-07EB909C4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76A8"/>
              </a:solidFill>
            </a:endParaRPr>
          </a:p>
        </p:txBody>
      </p:sp>
      <p:sp>
        <p:nvSpPr>
          <p:cNvPr id="139267" name="Rectangle 3">
            <a:extLst>
              <a:ext uri="{FF2B5EF4-FFF2-40B4-BE49-F238E27FC236}">
                <a16:creationId xmlns="" xmlns:a16="http://schemas.microsoft.com/office/drawing/2014/main" id="{017A93F8-1014-4DE3-9DA9-438088A86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76A8"/>
              </a:solidFill>
            </a:endParaRPr>
          </a:p>
        </p:txBody>
      </p:sp>
      <p:sp>
        <p:nvSpPr>
          <p:cNvPr id="139268" name="Rectangle 4">
            <a:extLst>
              <a:ext uri="{FF2B5EF4-FFF2-40B4-BE49-F238E27FC236}">
                <a16:creationId xmlns="" xmlns:a16="http://schemas.microsoft.com/office/drawing/2014/main" id="{9D24BA5D-3E55-4865-B0C4-82B4A5972B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-228600"/>
            <a:ext cx="7772400" cy="1104900"/>
          </a:xfrm>
        </p:spPr>
        <p:txBody>
          <a:bodyPr anchor="ctr"/>
          <a:lstStyle/>
          <a:p>
            <a:r>
              <a:rPr lang="en-US" altLang="en-US" sz="2800" u="sng"/>
              <a:t>Web </a:t>
            </a:r>
            <a:r>
              <a:rPr lang="en-US" altLang="en-US" sz="2800" b="1" u="sng">
                <a:solidFill>
                  <a:srgbClr val="FF0000"/>
                </a:solidFill>
              </a:rPr>
              <a:t>Database</a:t>
            </a:r>
            <a:r>
              <a:rPr lang="en-US" altLang="en-US" sz="2800" u="sng"/>
              <a:t> Application</a:t>
            </a:r>
            <a:r>
              <a:rPr lang="en-US" altLang="en-US" sz="2800"/>
              <a:t> Development</a:t>
            </a:r>
          </a:p>
        </p:txBody>
      </p:sp>
      <p:pic>
        <p:nvPicPr>
          <p:cNvPr id="139269" name="Picture 5" descr="Fig14-07">
            <a:extLst>
              <a:ext uri="{FF2B5EF4-FFF2-40B4-BE49-F238E27FC236}">
                <a16:creationId xmlns="" xmlns:a16="http://schemas.microsoft.com/office/drawing/2014/main" id="{88BD3DE8-F17C-443D-8B79-500669A05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14400"/>
            <a:ext cx="8305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270" name="Rectangle 10">
            <a:extLst>
              <a:ext uri="{FF2B5EF4-FFF2-40B4-BE49-F238E27FC236}">
                <a16:creationId xmlns="" xmlns:a16="http://schemas.microsoft.com/office/drawing/2014/main" id="{5E4101E2-8AFF-4BFD-93AD-0194005465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3175" y="4191000"/>
            <a:ext cx="4478338" cy="2209800"/>
          </a:xfrm>
          <a:prstGeom prst="rect">
            <a:avLst/>
          </a:prstGeom>
          <a:noFill/>
          <a:ln w="57150">
            <a:solidFill>
              <a:srgbClr val="7030A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76A8"/>
              </a:solidFill>
            </a:endParaRPr>
          </a:p>
        </p:txBody>
      </p:sp>
      <p:sp>
        <p:nvSpPr>
          <p:cNvPr id="139271" name="Rectangle 11">
            <a:extLst>
              <a:ext uri="{FF2B5EF4-FFF2-40B4-BE49-F238E27FC236}">
                <a16:creationId xmlns="" xmlns:a16="http://schemas.microsoft.com/office/drawing/2014/main" id="{46DC9954-F94D-4BE3-B3AD-840E84FA0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4600" y="1447800"/>
            <a:ext cx="4559300" cy="2667000"/>
          </a:xfrm>
          <a:prstGeom prst="rect">
            <a:avLst/>
          </a:prstGeom>
          <a:noFill/>
          <a:ln w="38100">
            <a:solidFill>
              <a:srgbClr val="0010D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76A8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="" xmlns:a16="http://schemas.microsoft.com/office/drawing/2014/main" id="{51EB2C4D-424C-4FFB-B28F-4B75FEF372E6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057400" y="1565275"/>
            <a:ext cx="712788" cy="533400"/>
          </a:xfrm>
          <a:prstGeom prst="straightConnector1">
            <a:avLst/>
          </a:prstGeom>
          <a:noFill/>
          <a:ln w="57150" algn="ctr">
            <a:solidFill>
              <a:srgbClr val="FF66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Oval 3">
            <a:extLst>
              <a:ext uri="{FF2B5EF4-FFF2-40B4-BE49-F238E27FC236}">
                <a16:creationId xmlns="" xmlns:a16="http://schemas.microsoft.com/office/drawing/2014/main" id="{3C41A19B-D0A1-40DD-99AB-3C8178ED3F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2057400"/>
            <a:ext cx="981075" cy="457200"/>
          </a:xfrm>
          <a:prstGeom prst="ellipse">
            <a:avLst/>
          </a:prstGeom>
          <a:noFill/>
          <a:ln w="41275" algn="ctr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76A8"/>
              </a:solidFill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>
            <a:extLst>
              <a:ext uri="{FF2B5EF4-FFF2-40B4-BE49-F238E27FC236}">
                <a16:creationId xmlns="" xmlns:a16="http://schemas.microsoft.com/office/drawing/2014/main" id="{18A8987B-3846-463D-9C8A-657ED8216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76A8"/>
              </a:solidFill>
            </a:endParaRPr>
          </a:p>
        </p:txBody>
      </p:sp>
      <p:sp>
        <p:nvSpPr>
          <p:cNvPr id="141315" name="Rectangle 3">
            <a:extLst>
              <a:ext uri="{FF2B5EF4-FFF2-40B4-BE49-F238E27FC236}">
                <a16:creationId xmlns="" xmlns:a16="http://schemas.microsoft.com/office/drawing/2014/main" id="{6312338E-8DDC-4F03-89A1-01C8630C48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76A8"/>
              </a:solidFill>
            </a:endParaRPr>
          </a:p>
        </p:txBody>
      </p:sp>
      <p:sp>
        <p:nvSpPr>
          <p:cNvPr id="141316" name="Rectangle 4">
            <a:extLst>
              <a:ext uri="{FF2B5EF4-FFF2-40B4-BE49-F238E27FC236}">
                <a16:creationId xmlns="" xmlns:a16="http://schemas.microsoft.com/office/drawing/2014/main" id="{0547A46E-E3D9-4918-88C0-303ADC37D2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-228600"/>
            <a:ext cx="7772400" cy="1104900"/>
          </a:xfrm>
        </p:spPr>
        <p:txBody>
          <a:bodyPr anchor="ctr"/>
          <a:lstStyle/>
          <a:p>
            <a:r>
              <a:rPr lang="en-US" altLang="en-US" sz="2800" u="sng"/>
              <a:t>Web </a:t>
            </a:r>
            <a:r>
              <a:rPr lang="en-US" altLang="en-US" sz="2800" b="1" u="sng">
                <a:solidFill>
                  <a:srgbClr val="FF0000"/>
                </a:solidFill>
              </a:rPr>
              <a:t>Database</a:t>
            </a:r>
            <a:r>
              <a:rPr lang="en-US" altLang="en-US" sz="2800" u="sng"/>
              <a:t> Application</a:t>
            </a:r>
            <a:r>
              <a:rPr lang="en-US" altLang="en-US" sz="2800"/>
              <a:t> Development</a:t>
            </a:r>
          </a:p>
        </p:txBody>
      </p:sp>
      <p:pic>
        <p:nvPicPr>
          <p:cNvPr id="141317" name="Picture 1">
            <a:extLst>
              <a:ext uri="{FF2B5EF4-FFF2-40B4-BE49-F238E27FC236}">
                <a16:creationId xmlns="" xmlns:a16="http://schemas.microsoft.com/office/drawing/2014/main" id="{D60E5721-E050-48F4-8D94-B438B6612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3" t="42241" r="38368" b="5460"/>
          <a:stretch>
            <a:fillRect/>
          </a:stretch>
        </p:blipFill>
        <p:spPr bwMode="auto">
          <a:xfrm>
            <a:off x="533400" y="1076325"/>
            <a:ext cx="7799388" cy="540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76089C68-3734-4DAB-9940-CEF64A105BC5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179638" y="4110038"/>
            <a:ext cx="712787" cy="533400"/>
          </a:xfrm>
          <a:prstGeom prst="straightConnector1">
            <a:avLst/>
          </a:prstGeom>
          <a:noFill/>
          <a:ln w="57150" algn="ctr">
            <a:solidFill>
              <a:srgbClr val="FF33CC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D40B1958-D7C3-4FF8-9C68-A1715F915C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3838" y="4602163"/>
            <a:ext cx="981075" cy="457200"/>
          </a:xfrm>
          <a:prstGeom prst="ellipse">
            <a:avLst/>
          </a:prstGeom>
          <a:noFill/>
          <a:ln w="41275" algn="ctr">
            <a:solidFill>
              <a:srgbClr val="FF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76A8"/>
              </a:solidFill>
            </a:endParaRPr>
          </a:p>
        </p:txBody>
      </p:sp>
      <p:sp>
        <p:nvSpPr>
          <p:cNvPr id="120840" name="Rectangle 11">
            <a:extLst>
              <a:ext uri="{FF2B5EF4-FFF2-40B4-BE49-F238E27FC236}">
                <a16:creationId xmlns="" xmlns:a16="http://schemas.microsoft.com/office/drawing/2014/main" id="{3A91DC88-D516-46F6-981C-92252E2B2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1846263"/>
            <a:ext cx="838200" cy="35877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76A8"/>
              </a:solidFill>
            </a:endParaRPr>
          </a:p>
        </p:txBody>
      </p:sp>
      <p:sp>
        <p:nvSpPr>
          <p:cNvPr id="120841" name="Rectangle 10">
            <a:extLst>
              <a:ext uri="{FF2B5EF4-FFF2-40B4-BE49-F238E27FC236}">
                <a16:creationId xmlns="" xmlns:a16="http://schemas.microsoft.com/office/drawing/2014/main" id="{30ECEEA0-2B35-4778-A832-0758BDAE3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8850" y="1846263"/>
            <a:ext cx="895350" cy="3562350"/>
          </a:xfrm>
          <a:prstGeom prst="rect">
            <a:avLst/>
          </a:prstGeom>
          <a:noFill/>
          <a:ln w="57150">
            <a:solidFill>
              <a:srgbClr val="7030A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76A8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25211535-91DC-402B-8042-DE58BFF1B02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81400" y="4800600"/>
            <a:ext cx="428625" cy="19050"/>
          </a:xfrm>
          <a:prstGeom prst="straightConnector1">
            <a:avLst/>
          </a:prstGeom>
          <a:noFill/>
          <a:ln w="57150" algn="ctr">
            <a:solidFill>
              <a:srgbClr val="FF66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4B04750D-8BFB-47A0-964E-B519428252A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876800" y="4806950"/>
            <a:ext cx="1143000" cy="3175"/>
          </a:xfrm>
          <a:prstGeom prst="straightConnector1">
            <a:avLst/>
          </a:prstGeom>
          <a:noFill/>
          <a:ln w="57150" algn="ctr">
            <a:solidFill>
              <a:srgbClr val="9149C7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3E57A40C-8F1D-423D-B3B9-59B451F8667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876800" y="2590800"/>
            <a:ext cx="1162050" cy="0"/>
          </a:xfrm>
          <a:prstGeom prst="straightConnector1">
            <a:avLst/>
          </a:prstGeom>
          <a:noFill/>
          <a:ln w="57150" algn="ctr">
            <a:solidFill>
              <a:srgbClr val="9149C7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FA0FADDA-88B0-425F-8A0E-99098ADB203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562350" y="2571750"/>
            <a:ext cx="485775" cy="19050"/>
          </a:xfrm>
          <a:prstGeom prst="straightConnector1">
            <a:avLst/>
          </a:prstGeom>
          <a:noFill/>
          <a:ln w="57150" algn="ctr">
            <a:solidFill>
              <a:srgbClr val="FF66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9D7068A8-2073-4124-9690-2ED45BD42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1938" y="2343150"/>
            <a:ext cx="981075" cy="457200"/>
          </a:xfrm>
          <a:prstGeom prst="ellipse">
            <a:avLst/>
          </a:prstGeom>
          <a:noFill/>
          <a:ln w="41275" algn="ctr">
            <a:solidFill>
              <a:srgbClr val="FF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76A8"/>
              </a:solidFill>
            </a:endParaRPr>
          </a:p>
        </p:txBody>
      </p:sp>
    </p:spTree>
  </p:cSld>
  <p:clrMapOvr>
    <a:masterClrMapping/>
  </p:clrMapOvr>
  <p:transition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B6C224F-9B9F-41FF-8283-DA50798A08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33" t="17407" r="25834" b="10000"/>
          <a:stretch/>
        </p:blipFill>
        <p:spPr>
          <a:xfrm>
            <a:off x="152400" y="76200"/>
            <a:ext cx="8839200" cy="6781800"/>
          </a:xfrm>
          <a:prstGeom prst="rect">
            <a:avLst/>
          </a:prstGeom>
        </p:spPr>
      </p:pic>
      <p:sp>
        <p:nvSpPr>
          <p:cNvPr id="6" name="Rectangle 11">
            <a:extLst>
              <a:ext uri="{FF2B5EF4-FFF2-40B4-BE49-F238E27FC236}">
                <a16:creationId xmlns="" xmlns:a16="http://schemas.microsoft.com/office/drawing/2014/main" id="{CCE352FB-F946-4261-88A4-CFBD20BB8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482" y="77680"/>
            <a:ext cx="4958918" cy="53192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76A8"/>
              </a:solidFill>
            </a:endParaRPr>
          </a:p>
        </p:txBody>
      </p:sp>
      <p:sp>
        <p:nvSpPr>
          <p:cNvPr id="7" name="Rectangle 11">
            <a:extLst>
              <a:ext uri="{FF2B5EF4-FFF2-40B4-BE49-F238E27FC236}">
                <a16:creationId xmlns="" xmlns:a16="http://schemas.microsoft.com/office/drawing/2014/main" id="{A47D8B42-9125-4BD3-B383-CD97A9748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1143000"/>
            <a:ext cx="494930" cy="27742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76A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96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Content Placeholder 2">
            <a:extLst>
              <a:ext uri="{FF2B5EF4-FFF2-40B4-BE49-F238E27FC236}">
                <a16:creationId xmlns="" xmlns:a16="http://schemas.microsoft.com/office/drawing/2014/main" id="{68FC1809-5E2A-4CD2-9245-84D38A179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28600" y="1489075"/>
            <a:ext cx="9601200" cy="4800600"/>
          </a:xfrm>
          <a:ln>
            <a:solidFill>
              <a:srgbClr val="00B0F0"/>
            </a:solidFill>
          </a:ln>
        </p:spPr>
        <p:txBody>
          <a:bodyPr/>
          <a:lstStyle/>
          <a:p>
            <a:pPr eaLnBrk="1" hangingPunct="1">
              <a:defRPr/>
            </a:pPr>
            <a:r>
              <a:rPr lang="en-US" altLang="en-US" dirty="0"/>
              <a:t>A group of interrelated Web development </a:t>
            </a:r>
            <a:r>
              <a:rPr lang="en-US" altLang="en-US" b="1" dirty="0">
                <a:solidFill>
                  <a:srgbClr val="7030A0"/>
                </a:solidFill>
              </a:rPr>
              <a:t>methods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FF0000"/>
                </a:solidFill>
              </a:rPr>
              <a:t>used on the </a:t>
            </a:r>
            <a:r>
              <a:rPr lang="en-US" altLang="en-US" b="1" dirty="0">
                <a:solidFill>
                  <a:srgbClr val="FF6600"/>
                </a:solidFill>
              </a:rPr>
              <a:t>Client-side</a:t>
            </a:r>
            <a:r>
              <a:rPr lang="en-US" altLang="en-US" b="1" dirty="0">
                <a:solidFill>
                  <a:srgbClr val="FF0000"/>
                </a:solidFill>
              </a:rPr>
              <a:t> </a:t>
            </a:r>
            <a:r>
              <a:rPr lang="en-US" altLang="en-US" dirty="0"/>
              <a:t>to create </a:t>
            </a:r>
            <a:r>
              <a:rPr lang="en-US" altLang="en-US" dirty="0">
                <a:solidFill>
                  <a:srgbClr val="FF0000"/>
                </a:solidFill>
              </a:rPr>
              <a:t>interactive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00B050"/>
                </a:solidFill>
              </a:rPr>
              <a:t>Web Applications</a:t>
            </a:r>
            <a:r>
              <a:rPr lang="en-US" altLang="en-US" dirty="0"/>
              <a:t>. </a:t>
            </a:r>
          </a:p>
          <a:p>
            <a:pPr eaLnBrk="1" hangingPunct="1">
              <a:defRPr/>
            </a:pPr>
            <a:r>
              <a:rPr lang="en-US" altLang="en-US" dirty="0"/>
              <a:t>Allows </a:t>
            </a:r>
            <a:r>
              <a:rPr lang="en-US" altLang="en-US" b="1" dirty="0">
                <a:solidFill>
                  <a:srgbClr val="00B050"/>
                </a:solidFill>
              </a:rPr>
              <a:t>Web Applications </a:t>
            </a:r>
            <a:r>
              <a:rPr lang="en-US" altLang="en-US" dirty="0"/>
              <a:t>to </a:t>
            </a:r>
            <a:r>
              <a:rPr lang="en-US" altLang="en-US" b="1" dirty="0">
                <a:solidFill>
                  <a:srgbClr val="FF0000"/>
                </a:solidFill>
              </a:rPr>
              <a:t>retrieve </a:t>
            </a:r>
            <a:r>
              <a:rPr lang="en-US" altLang="en-US" b="1" dirty="0">
                <a:solidFill>
                  <a:srgbClr val="7030A0"/>
                </a:solidFill>
              </a:rPr>
              <a:t>Data</a:t>
            </a:r>
            <a:r>
              <a:rPr lang="en-US" altLang="en-US" b="1" dirty="0">
                <a:solidFill>
                  <a:srgbClr val="FF0000"/>
                </a:solidFill>
              </a:rPr>
              <a:t> </a:t>
            </a:r>
            <a:r>
              <a:rPr lang="en-US" altLang="en-US" b="1" dirty="0"/>
              <a:t>from the server</a:t>
            </a:r>
            <a:r>
              <a:rPr lang="en-US" altLang="en-US" b="1" dirty="0">
                <a:solidFill>
                  <a:srgbClr val="FF0000"/>
                </a:solidFill>
              </a:rPr>
              <a:t> asynchronously in the background </a:t>
            </a:r>
            <a:r>
              <a:rPr lang="en-US" altLang="en-US" b="1" dirty="0">
                <a:solidFill>
                  <a:srgbClr val="0000FF"/>
                </a:solidFill>
              </a:rPr>
              <a:t>without interfering with the </a:t>
            </a:r>
            <a:r>
              <a:rPr lang="en-US" altLang="en-US" b="1" dirty="0">
                <a:solidFill>
                  <a:srgbClr val="FF6600"/>
                </a:solidFill>
              </a:rPr>
              <a:t>display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and</a:t>
            </a:r>
            <a:r>
              <a:rPr lang="en-US" altLang="en-US" b="1" dirty="0">
                <a:solidFill>
                  <a:srgbClr val="0000FF"/>
                </a:solidFill>
              </a:rPr>
              <a:t> behavior of the existing page</a:t>
            </a:r>
            <a:r>
              <a:rPr lang="en-US" altLang="en-US" dirty="0"/>
              <a:t>. </a:t>
            </a:r>
            <a:r>
              <a:rPr lang="en-US" altLang="en-US" b="1" dirty="0">
                <a:solidFill>
                  <a:srgbClr val="7030A0"/>
                </a:solidFill>
              </a:rPr>
              <a:t>Data</a:t>
            </a:r>
            <a:r>
              <a:rPr lang="en-US" altLang="en-US" dirty="0">
                <a:solidFill>
                  <a:srgbClr val="7030A0"/>
                </a:solidFill>
              </a:rPr>
              <a:t> </a:t>
            </a:r>
            <a:r>
              <a:rPr lang="en-US" altLang="en-US" dirty="0"/>
              <a:t>is usually retrieved using the </a:t>
            </a:r>
            <a:r>
              <a:rPr lang="en-US" altLang="en-US" b="1" dirty="0" err="1">
                <a:solidFill>
                  <a:srgbClr val="FF33CC"/>
                </a:solidFill>
              </a:rPr>
              <a:t>XMLHttpRequest</a:t>
            </a:r>
            <a:r>
              <a:rPr lang="en-US" altLang="en-US" b="1" dirty="0">
                <a:solidFill>
                  <a:srgbClr val="FF33CC"/>
                </a:solidFill>
              </a:rPr>
              <a:t> object</a:t>
            </a:r>
            <a:r>
              <a:rPr lang="en-US" altLang="en-US" dirty="0"/>
              <a:t>.</a:t>
            </a:r>
          </a:p>
          <a:p>
            <a:pPr eaLnBrk="1" hangingPunct="1">
              <a:defRPr/>
            </a:pPr>
            <a:r>
              <a:rPr lang="en-US" altLang="en-US" dirty="0"/>
              <a:t>Despite the name, the use of </a:t>
            </a:r>
            <a:r>
              <a:rPr lang="en-US" altLang="en-US" b="1" dirty="0">
                <a:solidFill>
                  <a:srgbClr val="FF0000"/>
                </a:solidFill>
              </a:rPr>
              <a:t>X</a:t>
            </a:r>
            <a:r>
              <a:rPr lang="en-US" altLang="en-US" dirty="0"/>
              <a:t>ML is not needed, and the requests need not be </a:t>
            </a:r>
            <a:r>
              <a:rPr lang="en-US" altLang="en-US" b="1" dirty="0">
                <a:solidFill>
                  <a:srgbClr val="FF0000"/>
                </a:solidFill>
              </a:rPr>
              <a:t>A</a:t>
            </a:r>
            <a:r>
              <a:rPr lang="en-US" altLang="en-US" dirty="0"/>
              <a:t>synchronous.</a:t>
            </a:r>
          </a:p>
          <a:p>
            <a:pPr marL="109537" indent="0" eaLnBrk="1" hangingPunct="1">
              <a:buFont typeface="Wingdings 3" panose="05040102010807070707" pitchFamily="18" charset="2"/>
              <a:buNone/>
              <a:defRPr/>
            </a:pPr>
            <a:endParaRPr lang="en-US" alt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34F152-4DA2-4D45-9E07-CCD6CE327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228600"/>
            <a:ext cx="45720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FF0000"/>
                </a:solidFill>
              </a:rPr>
              <a:t>AJAX</a:t>
            </a:r>
            <a:r>
              <a:rPr lang="en-US" dirty="0"/>
              <a:t> Overview</a:t>
            </a:r>
          </a:p>
        </p:txBody>
      </p:sp>
      <p:pic>
        <p:nvPicPr>
          <p:cNvPr id="143364" name="Picture 3" descr="AJAX scrub.jpg">
            <a:extLst>
              <a:ext uri="{FF2B5EF4-FFF2-40B4-BE49-F238E27FC236}">
                <a16:creationId xmlns="" xmlns:a16="http://schemas.microsoft.com/office/drawing/2014/main" id="{5CFAF738-A5C9-422F-B079-88AA07AAF2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8600"/>
            <a:ext cx="1600200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65" name="Picture 5">
            <a:extLst>
              <a:ext uri="{FF2B5EF4-FFF2-40B4-BE49-F238E27FC236}">
                <a16:creationId xmlns="" xmlns:a16="http://schemas.microsoft.com/office/drawing/2014/main" id="{892F884A-16D7-4214-9001-6A1D1536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" t="11456" r="47098" b="62476"/>
          <a:stretch>
            <a:fillRect/>
          </a:stretch>
        </p:blipFill>
        <p:spPr bwMode="auto">
          <a:xfrm>
            <a:off x="5943600" y="5689600"/>
            <a:ext cx="3044825" cy="114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10" name="Picture 1" descr="Ajax process flow diagram">
            <a:extLst>
              <a:ext uri="{FF2B5EF4-FFF2-40B4-BE49-F238E27FC236}">
                <a16:creationId xmlns="" xmlns:a16="http://schemas.microsoft.com/office/drawing/2014/main" id="{A73CBD4C-A9F2-41C6-921C-065060C26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1750"/>
            <a:ext cx="5529263" cy="381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411" name="Picture 4">
            <a:extLst>
              <a:ext uri="{FF2B5EF4-FFF2-40B4-BE49-F238E27FC236}">
                <a16:creationId xmlns="" xmlns:a16="http://schemas.microsoft.com/office/drawing/2014/main" id="{FC57389C-9724-408C-917B-825F58410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38600"/>
            <a:ext cx="9144000" cy="2819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DCE2D097-C3BA-4DB9-86DE-71962D591AD1}"/>
              </a:ext>
            </a:extLst>
          </p:cNvPr>
          <p:cNvSpPr/>
          <p:nvPr/>
        </p:nvSpPr>
        <p:spPr>
          <a:xfrm>
            <a:off x="0" y="4267200"/>
            <a:ext cx="91440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0626E97B-1E52-42A0-9119-91BD99A740E5}"/>
              </a:ext>
            </a:extLst>
          </p:cNvPr>
          <p:cNvSpPr/>
          <p:nvPr/>
        </p:nvSpPr>
        <p:spPr>
          <a:xfrm>
            <a:off x="-17463" y="4784725"/>
            <a:ext cx="9144001" cy="777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974C465F-6AA2-4AE6-8BF3-688E0CF8D06C}"/>
              </a:ext>
            </a:extLst>
          </p:cNvPr>
          <p:cNvSpPr/>
          <p:nvPr/>
        </p:nvSpPr>
        <p:spPr>
          <a:xfrm>
            <a:off x="-7938" y="5575300"/>
            <a:ext cx="9144001" cy="600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60DD54CA-8B42-4437-87B2-6D64DED0F236}"/>
              </a:ext>
            </a:extLst>
          </p:cNvPr>
          <p:cNvSpPr/>
          <p:nvPr/>
        </p:nvSpPr>
        <p:spPr>
          <a:xfrm>
            <a:off x="0" y="6265863"/>
            <a:ext cx="9144000" cy="600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="" xmlns:a16="http://schemas.microsoft.com/office/drawing/2014/main" id="{6E328CD8-F2F6-44F7-97B5-BA10B07DC38B}"/>
              </a:ext>
            </a:extLst>
          </p:cNvPr>
          <p:cNvCxnSpPr/>
          <p:nvPr/>
        </p:nvCxnSpPr>
        <p:spPr>
          <a:xfrm flipV="1">
            <a:off x="2016125" y="1690688"/>
            <a:ext cx="0" cy="1277937"/>
          </a:xfrm>
          <a:prstGeom prst="straightConnector1">
            <a:avLst/>
          </a:prstGeom>
          <a:ln w="50800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65D9BE0E-357C-48F1-9737-9DF0ED404D68}"/>
              </a:ext>
            </a:extLst>
          </p:cNvPr>
          <p:cNvCxnSpPr/>
          <p:nvPr/>
        </p:nvCxnSpPr>
        <p:spPr>
          <a:xfrm>
            <a:off x="3200400" y="773113"/>
            <a:ext cx="1860550" cy="15875"/>
          </a:xfrm>
          <a:prstGeom prst="straightConnector1">
            <a:avLst/>
          </a:prstGeom>
          <a:ln w="508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DC7DE01C-E76B-4E57-B148-85B505003613}"/>
              </a:ext>
            </a:extLst>
          </p:cNvPr>
          <p:cNvCxnSpPr/>
          <p:nvPr/>
        </p:nvCxnSpPr>
        <p:spPr>
          <a:xfrm flipH="1">
            <a:off x="2895600" y="1389063"/>
            <a:ext cx="2165350" cy="0"/>
          </a:xfrm>
          <a:prstGeom prst="straightConnector1">
            <a:avLst/>
          </a:prstGeom>
          <a:ln w="508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D5CB7F80-299D-41CA-8BB2-306AC453BD93}"/>
              </a:ext>
            </a:extLst>
          </p:cNvPr>
          <p:cNvCxnSpPr/>
          <p:nvPr/>
        </p:nvCxnSpPr>
        <p:spPr>
          <a:xfrm>
            <a:off x="2741613" y="1524000"/>
            <a:ext cx="26987" cy="1457325"/>
          </a:xfrm>
          <a:prstGeom prst="straightConnector1">
            <a:avLst/>
          </a:prstGeom>
          <a:ln w="50800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420" name="Picture 5">
            <a:extLst>
              <a:ext uri="{FF2B5EF4-FFF2-40B4-BE49-F238E27FC236}">
                <a16:creationId xmlns="" xmlns:a16="http://schemas.microsoft.com/office/drawing/2014/main" id="{9ED61A84-0DA9-4279-81D5-4D5B91A36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" t="11456" r="47098" b="62476"/>
          <a:stretch>
            <a:fillRect/>
          </a:stretch>
        </p:blipFill>
        <p:spPr bwMode="auto">
          <a:xfrm>
            <a:off x="6950075" y="379413"/>
            <a:ext cx="2176463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67FA1DD-50A8-43BE-8A67-E63A278B0E6B}"/>
              </a:ext>
            </a:extLst>
          </p:cNvPr>
          <p:cNvSpPr txBox="1"/>
          <p:nvPr/>
        </p:nvSpPr>
        <p:spPr>
          <a:xfrm>
            <a:off x="762000" y="3001963"/>
            <a:ext cx="706438" cy="3698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800" b="1" dirty="0">
                <a:solidFill>
                  <a:srgbClr val="FFC000"/>
                </a:solidFill>
                <a:latin typeface="Arial" charset="0"/>
              </a:rPr>
              <a:t>View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597A55F-310C-45C4-B292-2E2A291CE502}"/>
              </a:ext>
            </a:extLst>
          </p:cNvPr>
          <p:cNvSpPr txBox="1"/>
          <p:nvPr/>
        </p:nvSpPr>
        <p:spPr>
          <a:xfrm>
            <a:off x="6781800" y="3014663"/>
            <a:ext cx="850900" cy="3698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800" b="1" dirty="0">
                <a:solidFill>
                  <a:srgbClr val="7030A0"/>
                </a:solidFill>
                <a:latin typeface="Arial" charset="0"/>
              </a:rPr>
              <a:t>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301B79C-10FA-484A-8688-8A9E84B3AEF3}"/>
              </a:ext>
            </a:extLst>
          </p:cNvPr>
          <p:cNvSpPr txBox="1"/>
          <p:nvPr/>
        </p:nvSpPr>
        <p:spPr>
          <a:xfrm>
            <a:off x="6737350" y="1317625"/>
            <a:ext cx="1287463" cy="3683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800" b="1" dirty="0">
                <a:solidFill>
                  <a:srgbClr val="FF0000"/>
                </a:solidFill>
                <a:latin typeface="Arial" charset="0"/>
              </a:rPr>
              <a:t>Controller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F07D256D-C757-4E00-8A2D-891C36392642}"/>
              </a:ext>
            </a:extLst>
          </p:cNvPr>
          <p:cNvCxnSpPr/>
          <p:nvPr/>
        </p:nvCxnSpPr>
        <p:spPr>
          <a:xfrm flipV="1">
            <a:off x="6303963" y="1685925"/>
            <a:ext cx="0" cy="1282700"/>
          </a:xfrm>
          <a:prstGeom prst="straightConnector1">
            <a:avLst/>
          </a:prstGeom>
          <a:ln w="50800">
            <a:solidFill>
              <a:srgbClr val="9149C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BAFED0F0-0112-4D41-B04C-785F994D967A}"/>
              </a:ext>
            </a:extLst>
          </p:cNvPr>
          <p:cNvCxnSpPr/>
          <p:nvPr/>
        </p:nvCxnSpPr>
        <p:spPr>
          <a:xfrm>
            <a:off x="5346700" y="1698625"/>
            <a:ext cx="0" cy="1296988"/>
          </a:xfrm>
          <a:prstGeom prst="straightConnector1">
            <a:avLst/>
          </a:prstGeom>
          <a:ln w="50800">
            <a:solidFill>
              <a:srgbClr val="9149C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B5417297-0DBF-4F4F-83CB-107575DFFAF7}"/>
              </a:ext>
            </a:extLst>
          </p:cNvPr>
          <p:cNvSpPr/>
          <p:nvPr/>
        </p:nvSpPr>
        <p:spPr>
          <a:xfrm>
            <a:off x="1651000" y="444500"/>
            <a:ext cx="1589088" cy="1241425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D7AD1E4D-329B-4732-90AF-F4E3D0071832}"/>
              </a:ext>
            </a:extLst>
          </p:cNvPr>
          <p:cNvSpPr/>
          <p:nvPr/>
        </p:nvSpPr>
        <p:spPr>
          <a:xfrm>
            <a:off x="5060950" y="457200"/>
            <a:ext cx="1582738" cy="12160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="" xmlns:a16="http://schemas.microsoft.com/office/drawing/2014/main" id="{5919294E-4B83-40DC-80D7-F01764BFF519}"/>
              </a:ext>
            </a:extLst>
          </p:cNvPr>
          <p:cNvSpPr/>
          <p:nvPr/>
        </p:nvSpPr>
        <p:spPr>
          <a:xfrm>
            <a:off x="5038725" y="2973388"/>
            <a:ext cx="1585913" cy="512762"/>
          </a:xfrm>
          <a:prstGeom prst="roundRect">
            <a:avLst/>
          </a:prstGeom>
          <a:noFill/>
          <a:ln>
            <a:solidFill>
              <a:srgbClr val="9149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9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9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2" grpId="0" animBg="1"/>
      <p:bldP spid="14" grpId="0" animBg="1"/>
      <p:bldP spid="16" grpId="0" animBg="1"/>
      <p:bldP spid="5" grpId="0" animBg="1"/>
      <p:bldP spid="5" grpId="1" animBg="1"/>
      <p:bldP spid="6" grpId="0" animBg="1"/>
      <p:bldP spid="2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11F3B750-FA42-4B18-9CD7-49EF9D6B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860" y="0"/>
            <a:ext cx="29718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FF0000"/>
                </a:solidFill>
              </a:rPr>
              <a:t>AJAX</a:t>
            </a:r>
            <a:r>
              <a:rPr lang="en-US" dirty="0"/>
              <a:t> IDE’s</a:t>
            </a:r>
          </a:p>
        </p:txBody>
      </p:sp>
      <p:sp>
        <p:nvSpPr>
          <p:cNvPr id="12291" name="Content Placeholder 2">
            <a:extLst>
              <a:ext uri="{FF2B5EF4-FFF2-40B4-BE49-F238E27FC236}">
                <a16:creationId xmlns="" xmlns:a16="http://schemas.microsoft.com/office/drawing/2014/main" id="{4942FF61-C424-487A-80B9-64637499EE64}"/>
              </a:ext>
            </a:extLst>
          </p:cNvPr>
          <p:cNvSpPr txBox="1">
            <a:spLocks/>
          </p:cNvSpPr>
          <p:nvPr/>
        </p:nvSpPr>
        <p:spPr bwMode="auto">
          <a:xfrm>
            <a:off x="3657600" y="1143000"/>
            <a:ext cx="54864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555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ts val="400"/>
              </a:spcBef>
              <a:buClr>
                <a:srgbClr val="2DA2BF"/>
              </a:buClr>
              <a:buSzPct val="68000"/>
              <a:buFont typeface="Wingdings 3" pitchFamily="18" charset="2"/>
              <a:buChar char=""/>
              <a:defRPr/>
            </a:pPr>
            <a:r>
              <a:rPr lang="en-US" sz="2700" dirty="0">
                <a:solidFill>
                  <a:prstClr val="black"/>
                </a:solidFill>
                <a:latin typeface="Lucida Sans Unicode" pitchFamily="34" charset="0"/>
              </a:rPr>
              <a:t>Visual Studio </a:t>
            </a:r>
            <a:r>
              <a:rPr lang="en-US" sz="2700" b="1" dirty="0">
                <a:solidFill>
                  <a:srgbClr val="FF0000"/>
                </a:solidFill>
                <a:latin typeface="Lucida Sans Unicode" pitchFamily="34" charset="0"/>
              </a:rPr>
              <a:t>C#</a:t>
            </a:r>
            <a:r>
              <a:rPr lang="en-US" sz="2700" dirty="0">
                <a:solidFill>
                  <a:prstClr val="black"/>
                </a:solidFill>
                <a:latin typeface="Lucida Sans Unicode" pitchFamily="34" charset="0"/>
              </a:rPr>
              <a:t>    </a:t>
            </a:r>
            <a:r>
              <a:rPr lang="en-US" sz="2700" b="1" dirty="0">
                <a:solidFill>
                  <a:srgbClr val="FF0000"/>
                </a:solidFill>
                <a:latin typeface="Lucida Sans Unicode" pitchFamily="34" charset="0"/>
              </a:rPr>
              <a:t>ASP</a:t>
            </a:r>
          </a:p>
          <a:p>
            <a:pPr eaLnBrk="1" hangingPunct="1">
              <a:spcBef>
                <a:spcPts val="400"/>
              </a:spcBef>
              <a:buClr>
                <a:srgbClr val="2DA2BF"/>
              </a:buClr>
              <a:buSzPct val="68000"/>
              <a:buFont typeface="Wingdings 3" pitchFamily="18" charset="2"/>
              <a:buChar char=""/>
              <a:defRPr/>
            </a:pPr>
            <a:endParaRPr lang="en-US" sz="2700" dirty="0">
              <a:solidFill>
                <a:prstClr val="black"/>
              </a:solidFill>
              <a:latin typeface="Lucida Sans Unicode" pitchFamily="34" charset="0"/>
            </a:endParaRPr>
          </a:p>
          <a:p>
            <a:pPr marL="109537" indent="0" eaLnBrk="1" hangingPunct="1">
              <a:spcBef>
                <a:spcPts val="400"/>
              </a:spcBef>
              <a:buClr>
                <a:srgbClr val="2DA2BF"/>
              </a:buClr>
              <a:buSzPct val="68000"/>
              <a:defRPr/>
            </a:pPr>
            <a:endParaRPr lang="en-US" sz="2700" dirty="0">
              <a:solidFill>
                <a:prstClr val="black"/>
              </a:solidFill>
              <a:latin typeface="Lucida Sans Unicode" pitchFamily="34" charset="0"/>
            </a:endParaRPr>
          </a:p>
          <a:p>
            <a:pPr eaLnBrk="1" hangingPunct="1">
              <a:spcBef>
                <a:spcPts val="400"/>
              </a:spcBef>
              <a:buClr>
                <a:srgbClr val="2DA2BF"/>
              </a:buClr>
              <a:buSzPct val="68000"/>
              <a:buFont typeface="Wingdings 3" pitchFamily="18" charset="2"/>
              <a:buChar char=""/>
              <a:defRPr/>
            </a:pPr>
            <a:r>
              <a:rPr lang="en-US" sz="2700" dirty="0" err="1">
                <a:solidFill>
                  <a:prstClr val="black"/>
                </a:solidFill>
                <a:latin typeface="Lucida Sans Unicode" pitchFamily="34" charset="0"/>
              </a:rPr>
              <a:t>Netbeans</a:t>
            </a:r>
            <a:r>
              <a:rPr lang="en-US" sz="2700" dirty="0">
                <a:solidFill>
                  <a:prstClr val="black"/>
                </a:solidFill>
                <a:latin typeface="Lucida Sans Unicode" pitchFamily="34" charset="0"/>
              </a:rPr>
              <a:t>       </a:t>
            </a:r>
            <a:r>
              <a:rPr lang="en-US" sz="2700" b="1" dirty="0">
                <a:solidFill>
                  <a:srgbClr val="FF0000"/>
                </a:solidFill>
                <a:latin typeface="Lucida Sans Unicode" pitchFamily="34" charset="0"/>
              </a:rPr>
              <a:t>JAVA  JSP</a:t>
            </a:r>
          </a:p>
          <a:p>
            <a:pPr eaLnBrk="1" hangingPunct="1">
              <a:spcBef>
                <a:spcPts val="400"/>
              </a:spcBef>
              <a:buClr>
                <a:srgbClr val="2DA2BF"/>
              </a:buClr>
              <a:buSzPct val="68000"/>
              <a:buFont typeface="Wingdings 3" pitchFamily="18" charset="2"/>
              <a:buChar char=""/>
              <a:defRPr/>
            </a:pPr>
            <a:endParaRPr lang="en-US" sz="2700" dirty="0">
              <a:solidFill>
                <a:prstClr val="black"/>
              </a:solidFill>
              <a:latin typeface="Lucida Sans Unicode" pitchFamily="34" charset="0"/>
            </a:endParaRPr>
          </a:p>
          <a:p>
            <a:pPr marL="109537" indent="0" eaLnBrk="1" hangingPunct="1">
              <a:spcBef>
                <a:spcPts val="400"/>
              </a:spcBef>
              <a:buClr>
                <a:srgbClr val="2DA2BF"/>
              </a:buClr>
              <a:buSzPct val="68000"/>
              <a:defRPr/>
            </a:pPr>
            <a:endParaRPr lang="en-US" sz="2700" dirty="0">
              <a:solidFill>
                <a:prstClr val="black"/>
              </a:solidFill>
              <a:latin typeface="Lucida Sans Unicode" pitchFamily="34" charset="0"/>
            </a:endParaRPr>
          </a:p>
          <a:p>
            <a:pPr eaLnBrk="1" hangingPunct="1">
              <a:spcBef>
                <a:spcPts val="400"/>
              </a:spcBef>
              <a:buClr>
                <a:srgbClr val="2DA2BF"/>
              </a:buClr>
              <a:buSzPct val="68000"/>
              <a:buFont typeface="Wingdings 3" pitchFamily="18" charset="2"/>
              <a:buChar char=""/>
              <a:defRPr/>
            </a:pPr>
            <a:r>
              <a:rPr lang="en-US" sz="2700" dirty="0" err="1">
                <a:solidFill>
                  <a:prstClr val="black"/>
                </a:solidFill>
                <a:latin typeface="Lucida Sans Unicode" pitchFamily="34" charset="0"/>
              </a:rPr>
              <a:t>Aptana</a:t>
            </a:r>
            <a:endParaRPr lang="en-US" sz="2700" dirty="0">
              <a:solidFill>
                <a:prstClr val="black"/>
              </a:solidFill>
              <a:latin typeface="Lucida Sans Unicode" pitchFamily="34" charset="0"/>
            </a:endParaRPr>
          </a:p>
          <a:p>
            <a:pPr eaLnBrk="1" hangingPunct="1">
              <a:spcBef>
                <a:spcPts val="400"/>
              </a:spcBef>
              <a:buClr>
                <a:srgbClr val="2DA2BF"/>
              </a:buClr>
              <a:buSzPct val="68000"/>
              <a:buFont typeface="Wingdings 3" pitchFamily="18" charset="2"/>
              <a:buChar char=""/>
              <a:defRPr/>
            </a:pPr>
            <a:endParaRPr lang="en-US" sz="2700" dirty="0">
              <a:solidFill>
                <a:prstClr val="black"/>
              </a:solidFill>
              <a:latin typeface="Lucida Sans Unicode" pitchFamily="34" charset="0"/>
            </a:endParaRPr>
          </a:p>
          <a:p>
            <a:pPr eaLnBrk="1" hangingPunct="1">
              <a:spcBef>
                <a:spcPts val="400"/>
              </a:spcBef>
              <a:buClr>
                <a:srgbClr val="2DA2BF"/>
              </a:buClr>
              <a:buSzPct val="68000"/>
              <a:buFont typeface="Wingdings 3" pitchFamily="18" charset="2"/>
              <a:buChar char=""/>
              <a:defRPr/>
            </a:pPr>
            <a:endParaRPr lang="en-US" sz="2700" dirty="0">
              <a:solidFill>
                <a:prstClr val="black"/>
              </a:solidFill>
              <a:latin typeface="Lucida Sans Unicode" pitchFamily="34" charset="0"/>
            </a:endParaRPr>
          </a:p>
          <a:p>
            <a:pPr eaLnBrk="1" hangingPunct="1">
              <a:spcBef>
                <a:spcPts val="400"/>
              </a:spcBef>
              <a:buClr>
                <a:srgbClr val="2DA2BF"/>
              </a:buClr>
              <a:buSzPct val="68000"/>
              <a:buFont typeface="Wingdings 3" pitchFamily="18" charset="2"/>
              <a:buChar char=""/>
              <a:defRPr/>
            </a:pPr>
            <a:r>
              <a:rPr lang="en-US" sz="2700" dirty="0" err="1">
                <a:solidFill>
                  <a:prstClr val="black"/>
                </a:solidFill>
                <a:latin typeface="Lucida Sans Unicode" pitchFamily="34" charset="0"/>
              </a:rPr>
              <a:t>Zend</a:t>
            </a:r>
            <a:r>
              <a:rPr lang="en-US" sz="2700" dirty="0">
                <a:solidFill>
                  <a:prstClr val="black"/>
                </a:solidFill>
                <a:latin typeface="Lucida Sans Unicode" pitchFamily="34" charset="0"/>
              </a:rPr>
              <a:t>   </a:t>
            </a:r>
            <a:r>
              <a:rPr lang="en-US" sz="2700" b="1" dirty="0">
                <a:solidFill>
                  <a:srgbClr val="FF0000"/>
                </a:solidFill>
                <a:latin typeface="Lucida Sans Unicode" pitchFamily="34" charset="0"/>
              </a:rPr>
              <a:t>PHP</a:t>
            </a:r>
          </a:p>
        </p:txBody>
      </p:sp>
      <p:pic>
        <p:nvPicPr>
          <p:cNvPr id="146436" name="Picture 4" descr="aptana.png">
            <a:extLst>
              <a:ext uri="{FF2B5EF4-FFF2-40B4-BE49-F238E27FC236}">
                <a16:creationId xmlns="" xmlns:a16="http://schemas.microsoft.com/office/drawing/2014/main" id="{7F5D3E1F-A768-4F86-A406-9092AB5D9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3605213"/>
            <a:ext cx="1333500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437" name="Picture 7" descr="visual studio.png">
            <a:extLst>
              <a:ext uri="{FF2B5EF4-FFF2-40B4-BE49-F238E27FC236}">
                <a16:creationId xmlns="" xmlns:a16="http://schemas.microsoft.com/office/drawing/2014/main" id="{8B1B287D-CD48-4692-AECE-CE2A80482E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914400"/>
            <a:ext cx="234791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438" name="Picture 8" descr="Netbeans.png">
            <a:extLst>
              <a:ext uri="{FF2B5EF4-FFF2-40B4-BE49-F238E27FC236}">
                <a16:creationId xmlns="" xmlns:a16="http://schemas.microsoft.com/office/drawing/2014/main" id="{A2122750-5F4A-4F05-BB6D-63FC3484DA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073275"/>
            <a:ext cx="1524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439" name="Picture 8" descr="http://d2o0t5hpnwv4c1.cloudfront.net/1076_zend/images/main_image.png">
            <a:extLst>
              <a:ext uri="{FF2B5EF4-FFF2-40B4-BE49-F238E27FC236}">
                <a16:creationId xmlns="" xmlns:a16="http://schemas.microsoft.com/office/drawing/2014/main" id="{F8B37000-C993-4CF4-9BEA-A2CA2F3FD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181600"/>
            <a:ext cx="1066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E55B8778-54FE-4E61-ADDB-1FCC6721F7DE}"/>
              </a:ext>
            </a:extLst>
          </p:cNvPr>
          <p:cNvSpPr/>
          <p:nvPr/>
        </p:nvSpPr>
        <p:spPr>
          <a:xfrm>
            <a:off x="0" y="4267200"/>
            <a:ext cx="91440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D714027E-AD33-4099-8C36-87388211F21D}"/>
              </a:ext>
            </a:extLst>
          </p:cNvPr>
          <p:cNvSpPr/>
          <p:nvPr/>
        </p:nvSpPr>
        <p:spPr>
          <a:xfrm>
            <a:off x="-17463" y="4784725"/>
            <a:ext cx="9144001" cy="777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732C4EBE-2328-4A74-88D1-CD595E28CC54}"/>
              </a:ext>
            </a:extLst>
          </p:cNvPr>
          <p:cNvSpPr/>
          <p:nvPr/>
        </p:nvSpPr>
        <p:spPr>
          <a:xfrm>
            <a:off x="0" y="6265863"/>
            <a:ext cx="9144000" cy="600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17425" name="Picture 27">
            <a:extLst>
              <a:ext uri="{FF2B5EF4-FFF2-40B4-BE49-F238E27FC236}">
                <a16:creationId xmlns="" xmlns:a16="http://schemas.microsoft.com/office/drawing/2014/main" id="{54167B5B-4BA5-45C1-9267-C32920D54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81000"/>
            <a:ext cx="4038600" cy="638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486" name="Picture 2">
            <a:extLst>
              <a:ext uri="{FF2B5EF4-FFF2-40B4-BE49-F238E27FC236}">
                <a16:creationId xmlns="" xmlns:a16="http://schemas.microsoft.com/office/drawing/2014/main" id="{F3254082-0789-4EE5-AF5F-7E44AE44B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63"/>
          <a:stretch>
            <a:fillRect/>
          </a:stretch>
        </p:blipFill>
        <p:spPr bwMode="auto">
          <a:xfrm>
            <a:off x="0" y="34925"/>
            <a:ext cx="4873625" cy="682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8487" name="TextBox 4">
            <a:extLst>
              <a:ext uri="{FF2B5EF4-FFF2-40B4-BE49-F238E27FC236}">
                <a16:creationId xmlns="" xmlns:a16="http://schemas.microsoft.com/office/drawing/2014/main" id="{2E0DB1FE-F0F0-4018-86E4-0E34E6049A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4925"/>
            <a:ext cx="5305425" cy="584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200" b="1">
                <a:solidFill>
                  <a:srgbClr val="FF0000"/>
                </a:solidFill>
                <a:latin typeface="Arial" panose="020B0604020202020204" pitchFamily="34" charset="0"/>
              </a:rPr>
              <a:t>AJAX</a:t>
            </a:r>
            <a:r>
              <a:rPr lang="en-US" altLang="en-US" sz="3200">
                <a:solidFill>
                  <a:srgbClr val="000000"/>
                </a:solidFill>
                <a:latin typeface="Arial" panose="020B0604020202020204" pitchFamily="34" charset="0"/>
              </a:rPr>
              <a:t> NetBeans</a:t>
            </a:r>
            <a:r>
              <a:rPr lang="en-US" altLang="en-US" sz="3200" b="1">
                <a:solidFill>
                  <a:srgbClr val="FF0000"/>
                </a:solidFill>
                <a:latin typeface="Arial" panose="020B0604020202020204" pitchFamily="34" charset="0"/>
              </a:rPr>
              <a:t> JSP </a:t>
            </a:r>
            <a:r>
              <a:rPr lang="en-US" altLang="en-US" sz="3200">
                <a:solidFill>
                  <a:srgbClr val="000000"/>
                </a:solidFill>
                <a:latin typeface="Arial" panose="020B0604020202020204" pitchFamily="34" charset="0"/>
              </a:rPr>
              <a:t>pages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80F50805-398D-43DC-A7B9-FFA73FADD785}"/>
              </a:ext>
            </a:extLst>
          </p:cNvPr>
          <p:cNvSpPr/>
          <p:nvPr/>
        </p:nvSpPr>
        <p:spPr>
          <a:xfrm>
            <a:off x="2057400" y="2767013"/>
            <a:ext cx="1524000" cy="2174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48489" name="Picture 9">
            <a:extLst>
              <a:ext uri="{FF2B5EF4-FFF2-40B4-BE49-F238E27FC236}">
                <a16:creationId xmlns="" xmlns:a16="http://schemas.microsoft.com/office/drawing/2014/main" id="{A565E8EB-9E02-49F9-BEA6-957673FD3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578350"/>
            <a:ext cx="4217988" cy="218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B7276F8A-6E4F-4342-8AA9-0B65325DCED9}"/>
              </a:ext>
            </a:extLst>
          </p:cNvPr>
          <p:cNvSpPr/>
          <p:nvPr/>
        </p:nvSpPr>
        <p:spPr>
          <a:xfrm>
            <a:off x="860425" y="5160963"/>
            <a:ext cx="569913" cy="2825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0" grpId="0" animBg="1"/>
      <p:bldP spid="9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2500" t="43846" r="52500" b="39231"/>
          <a:stretch/>
        </p:blipFill>
        <p:spPr>
          <a:xfrm>
            <a:off x="693736" y="4392695"/>
            <a:ext cx="8297863" cy="17795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7847" t="65758" r="28333" b="13461"/>
          <a:stretch/>
        </p:blipFill>
        <p:spPr>
          <a:xfrm>
            <a:off x="533400" y="905069"/>
            <a:ext cx="8277283" cy="1914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AC53B9E-8A19-4A23-93EF-499919F8CF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763" y="0"/>
            <a:ext cx="8859837" cy="40005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From </a:t>
            </a:r>
            <a:r>
              <a:rPr lang="en-US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1:00 </a:t>
            </a:r>
            <a:r>
              <a:rPr lang="en-US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to </a:t>
            </a:r>
            <a:r>
              <a:rPr lang="en-US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1:10 </a:t>
            </a:r>
            <a:r>
              <a:rPr lang="en-US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– </a:t>
            </a:r>
            <a:r>
              <a:rPr lang="en-US" altLang="en-US" sz="20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10 minutes</a:t>
            </a:r>
            <a:r>
              <a:rPr lang="en-US" altLang="en-US" sz="2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</p:txBody>
      </p:sp>
      <p:pic>
        <p:nvPicPr>
          <p:cNvPr id="91141" name="Picture 1">
            <a:extLst>
              <a:ext uri="{FF2B5EF4-FFF2-40B4-BE49-F238E27FC236}">
                <a16:creationId xmlns="" xmlns:a16="http://schemas.microsoft.com/office/drawing/2014/main" id="{69498B70-D8AA-43A9-BB87-604CF4FF2B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5" t="28455" r="41740" b="65059"/>
          <a:stretch>
            <a:fillRect/>
          </a:stretch>
        </p:blipFill>
        <p:spPr bwMode="auto">
          <a:xfrm>
            <a:off x="0" y="3363913"/>
            <a:ext cx="4587875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4" name="Rectangle 8">
            <a:extLst>
              <a:ext uri="{FF2B5EF4-FFF2-40B4-BE49-F238E27FC236}">
                <a16:creationId xmlns="" xmlns:a16="http://schemas.microsoft.com/office/drawing/2014/main" id="{62057B0E-792E-4C7C-BD46-CAF9F27597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" y="4384675"/>
            <a:ext cx="8331200" cy="1690688"/>
          </a:xfrm>
          <a:prstGeom prst="rect">
            <a:avLst/>
          </a:prstGeom>
          <a:noFill/>
          <a:ln w="762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="" xmlns:a16="http://schemas.microsoft.com/office/drawing/2014/main" id="{72B95E3A-412E-4182-8DFE-F7958C67E5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905069"/>
            <a:ext cx="304800" cy="237931"/>
          </a:xfrm>
          <a:prstGeom prst="rect">
            <a:avLst/>
          </a:prstGeom>
          <a:noFill/>
          <a:ln w="76200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dirty="0">
                <a:solidFill>
                  <a:srgbClr val="000000"/>
                </a:solidFill>
              </a:rPr>
              <a:t>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6" name="Picture 3">
            <a:extLst>
              <a:ext uri="{FF2B5EF4-FFF2-40B4-BE49-F238E27FC236}">
                <a16:creationId xmlns="" xmlns:a16="http://schemas.microsoft.com/office/drawing/2014/main" id="{993FAD56-9ED6-48F3-8463-F56D4BE5C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9507" name="TextBox 5">
            <a:extLst>
              <a:ext uri="{FF2B5EF4-FFF2-40B4-BE49-F238E27FC236}">
                <a16:creationId xmlns="" xmlns:a16="http://schemas.microsoft.com/office/drawing/2014/main" id="{7666DC36-9419-4B51-A87D-C91762BD1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5945188" cy="584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200" b="1">
                <a:solidFill>
                  <a:srgbClr val="FF0000"/>
                </a:solidFill>
                <a:latin typeface="Arial" panose="020B0604020202020204" pitchFamily="34" charset="0"/>
              </a:rPr>
              <a:t>AJAX</a:t>
            </a:r>
            <a:r>
              <a:rPr lang="en-US" altLang="en-US" sz="3200">
                <a:solidFill>
                  <a:srgbClr val="000000"/>
                </a:solidFill>
                <a:latin typeface="Arial" panose="020B0604020202020204" pitchFamily="34" charset="0"/>
              </a:rPr>
              <a:t> Visual Studio</a:t>
            </a:r>
            <a:r>
              <a:rPr lang="en-US" altLang="en-US" sz="3200" b="1">
                <a:solidFill>
                  <a:srgbClr val="FF0000"/>
                </a:solidFill>
                <a:latin typeface="Arial" panose="020B0604020202020204" pitchFamily="34" charset="0"/>
              </a:rPr>
              <a:t> ASP </a:t>
            </a:r>
            <a:r>
              <a:rPr lang="en-US" altLang="en-US" sz="3200">
                <a:solidFill>
                  <a:srgbClr val="000000"/>
                </a:solidFill>
                <a:latin typeface="Arial" panose="020B0604020202020204" pitchFamily="34" charset="0"/>
              </a:rPr>
              <a:t>pages</a:t>
            </a:r>
          </a:p>
        </p:txBody>
      </p:sp>
      <p:pic>
        <p:nvPicPr>
          <p:cNvPr id="19461" name="Picture 5">
            <a:extLst>
              <a:ext uri="{FF2B5EF4-FFF2-40B4-BE49-F238E27FC236}">
                <a16:creationId xmlns="" xmlns:a16="http://schemas.microsoft.com/office/drawing/2014/main" id="{AD943247-9664-4B2F-9BDD-171A71371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>
            <a:fillRect/>
          </a:stretch>
        </p:blipFill>
        <p:spPr bwMode="auto">
          <a:xfrm>
            <a:off x="4752975" y="838200"/>
            <a:ext cx="4086225" cy="577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5142BE54-14DD-4037-AB8B-CE43BE0E9535}"/>
              </a:ext>
            </a:extLst>
          </p:cNvPr>
          <p:cNvSpPr/>
          <p:nvPr/>
        </p:nvSpPr>
        <p:spPr>
          <a:xfrm>
            <a:off x="374650" y="2852738"/>
            <a:ext cx="2368550" cy="234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E8B0A25D-6B28-46CF-AD83-65104224F4CC}"/>
              </a:ext>
            </a:extLst>
          </p:cNvPr>
          <p:cNvSpPr/>
          <p:nvPr/>
        </p:nvSpPr>
        <p:spPr>
          <a:xfrm>
            <a:off x="3505200" y="3429000"/>
            <a:ext cx="601663" cy="1524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F50B81C-D36C-4157-84BF-A7B5CE823F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9888" y="3275013"/>
            <a:ext cx="441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7030A0"/>
                </a:solidFill>
                <a:latin typeface="Arial" panose="020B0604020202020204" pitchFamily="34" charset="0"/>
              </a:rPr>
              <a:t>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D28CF5C8-ACEF-4EDC-A571-8C6823A5025F}"/>
              </a:ext>
            </a:extLst>
          </p:cNvPr>
          <p:cNvSpPr/>
          <p:nvPr/>
        </p:nvSpPr>
        <p:spPr>
          <a:xfrm>
            <a:off x="3446463" y="5299075"/>
            <a:ext cx="601662" cy="152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9217018-76E8-456E-9E38-8C88BFF80F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1150" y="5145088"/>
            <a:ext cx="3905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C000"/>
                </a:solidFill>
                <a:latin typeface="Arial" panose="020B0604020202020204" pitchFamily="34" charset="0"/>
              </a:rPr>
              <a:t>V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5A5D13D4-59B8-421A-A517-0F3A1E64C902}"/>
              </a:ext>
            </a:extLst>
          </p:cNvPr>
          <p:cNvSpPr/>
          <p:nvPr/>
        </p:nvSpPr>
        <p:spPr>
          <a:xfrm>
            <a:off x="3490913" y="2909888"/>
            <a:ext cx="601662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3DC616D-0C1C-4A74-858A-8E1BFA3186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755900"/>
            <a:ext cx="4079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  <a:latin typeface="Arial" panose="020B0604020202020204" pitchFamily="34" charset="0"/>
              </a:rPr>
              <a:t>C</a:t>
            </a:r>
          </a:p>
        </p:txBody>
      </p:sp>
      <p:pic>
        <p:nvPicPr>
          <p:cNvPr id="149516" name="Picture 9">
            <a:extLst>
              <a:ext uri="{FF2B5EF4-FFF2-40B4-BE49-F238E27FC236}">
                <a16:creationId xmlns="" xmlns:a16="http://schemas.microsoft.com/office/drawing/2014/main" id="{046594CF-604C-4F2A-96C5-D003FAF43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4316413"/>
            <a:ext cx="3241675" cy="196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30" name="Picture 1">
            <a:extLst>
              <a:ext uri="{FF2B5EF4-FFF2-40B4-BE49-F238E27FC236}">
                <a16:creationId xmlns="" xmlns:a16="http://schemas.microsoft.com/office/drawing/2014/main" id="{B52F1EF5-5F67-46A4-93C5-5561BA8AFC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" t="23315" r="-285" b="59845"/>
          <a:stretch>
            <a:fillRect/>
          </a:stretch>
        </p:blipFill>
        <p:spPr bwMode="auto">
          <a:xfrm>
            <a:off x="25400" y="3962400"/>
            <a:ext cx="9144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650DF18-6C33-4C52-B4FD-652ED145A4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763" y="0"/>
            <a:ext cx="8859837" cy="40005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From </a:t>
            </a:r>
            <a:r>
              <a:rPr lang="en-US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1:36  </a:t>
            </a:r>
            <a:r>
              <a:rPr lang="en-US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to </a:t>
            </a:r>
            <a:r>
              <a:rPr lang="en-US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1:42 </a:t>
            </a:r>
            <a:r>
              <a:rPr lang="en-US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– </a:t>
            </a:r>
            <a:r>
              <a:rPr lang="en-US" altLang="en-US" sz="2000" b="1" dirty="0">
                <a:solidFill>
                  <a:srgbClr val="DC0081"/>
                </a:solidFill>
                <a:latin typeface="Times New Roman" panose="02020603050405020304" pitchFamily="18" charset="0"/>
              </a:rPr>
              <a:t>6 minutes</a:t>
            </a:r>
            <a:r>
              <a:rPr lang="en-US" altLang="en-US" sz="2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</p:txBody>
      </p:sp>
      <p:pic>
        <p:nvPicPr>
          <p:cNvPr id="150532" name="Picture 1">
            <a:extLst>
              <a:ext uri="{FF2B5EF4-FFF2-40B4-BE49-F238E27FC236}">
                <a16:creationId xmlns="" xmlns:a16="http://schemas.microsoft.com/office/drawing/2014/main" id="{287B494D-F05C-4374-905B-7D441F8692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24213" r="6248" b="58954"/>
          <a:stretch>
            <a:fillRect/>
          </a:stretch>
        </p:blipFill>
        <p:spPr bwMode="auto">
          <a:xfrm>
            <a:off x="28575" y="1089025"/>
            <a:ext cx="9144000" cy="157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533" name="Rectangle 5">
            <a:extLst>
              <a:ext uri="{FF2B5EF4-FFF2-40B4-BE49-F238E27FC236}">
                <a16:creationId xmlns="" xmlns:a16="http://schemas.microsoft.com/office/drawing/2014/main" id="{9EF6C65A-6C8C-4E06-A93C-123ADC474B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89038"/>
            <a:ext cx="9144000" cy="688975"/>
          </a:xfrm>
          <a:prstGeom prst="rect">
            <a:avLst/>
          </a:prstGeom>
          <a:noFill/>
          <a:ln w="762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0534" name="Rectangle 6">
            <a:extLst>
              <a:ext uri="{FF2B5EF4-FFF2-40B4-BE49-F238E27FC236}">
                <a16:creationId xmlns="" xmlns:a16="http://schemas.microsoft.com/office/drawing/2014/main" id="{53D18F50-0791-4D7B-8161-C2F5367F2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11613"/>
            <a:ext cx="8991600" cy="941387"/>
          </a:xfrm>
          <a:prstGeom prst="rect">
            <a:avLst/>
          </a:prstGeom>
          <a:noFill/>
          <a:ln w="762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0535" name="Rectangle 7">
            <a:extLst>
              <a:ext uri="{FF2B5EF4-FFF2-40B4-BE49-F238E27FC236}">
                <a16:creationId xmlns="" xmlns:a16="http://schemas.microsoft.com/office/drawing/2014/main" id="{1BB841C8-F134-4201-8D8A-BE5075D5B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4457700"/>
            <a:ext cx="5397500" cy="3429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78" name="Picture 1">
            <a:extLst>
              <a:ext uri="{FF2B5EF4-FFF2-40B4-BE49-F238E27FC236}">
                <a16:creationId xmlns="" xmlns:a16="http://schemas.microsoft.com/office/drawing/2014/main" id="{3D9117B7-A1B2-40EA-A344-B21F96AE1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22467" r="57870" b="62415"/>
          <a:stretch>
            <a:fillRect/>
          </a:stretch>
        </p:blipFill>
        <p:spPr bwMode="auto">
          <a:xfrm>
            <a:off x="1295400" y="1219200"/>
            <a:ext cx="6819900" cy="210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66259968-F3B0-4F67-A51C-8A1E31143F40}"/>
              </a:ext>
            </a:extLst>
          </p:cNvPr>
          <p:cNvSpPr/>
          <p:nvPr/>
        </p:nvSpPr>
        <p:spPr>
          <a:xfrm>
            <a:off x="1309688" y="2273300"/>
            <a:ext cx="6805612" cy="1066800"/>
          </a:xfrm>
          <a:prstGeom prst="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52583" name="Rectangle 11">
            <a:extLst>
              <a:ext uri="{FF2B5EF4-FFF2-40B4-BE49-F238E27FC236}">
                <a16:creationId xmlns="" xmlns:a16="http://schemas.microsoft.com/office/drawing/2014/main" id="{EDF46F1A-306E-44B1-96AC-286662EAD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2895600"/>
            <a:ext cx="5397500" cy="2778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>
            <a:extLst>
              <a:ext uri="{FF2B5EF4-FFF2-40B4-BE49-F238E27FC236}">
                <a16:creationId xmlns="" xmlns:a16="http://schemas.microsoft.com/office/drawing/2014/main" id="{F6DF198C-EE58-4B79-B40B-DC432F5584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2250" y="274638"/>
            <a:ext cx="8699500" cy="822325"/>
          </a:xfrm>
        </p:spPr>
        <p:txBody>
          <a:bodyPr lIns="0" tIns="0" rIns="0" bIns="0" anchor="t"/>
          <a:lstStyle/>
          <a:p>
            <a:pPr algn="l" eaLnBrk="1" hangingPunct="1">
              <a:lnSpc>
                <a:spcPct val="95000"/>
              </a:lnSpc>
            </a:pPr>
            <a:r>
              <a:rPr lang="en-US" altLang="en-US" sz="3900">
                <a:solidFill>
                  <a:srgbClr val="DEDEDE"/>
                </a:solidFill>
                <a:latin typeface="Trebuchet MS" panose="020B0603020202020204" pitchFamily="34" charset="0"/>
              </a:rPr>
              <a:t>What's ASP.NET </a:t>
            </a:r>
            <a:r>
              <a:rPr lang="en-US" altLang="en-US" sz="3600" b="1">
                <a:solidFill>
                  <a:srgbClr val="7030A0"/>
                </a:solidFill>
              </a:rPr>
              <a:t>M</a:t>
            </a:r>
            <a:r>
              <a:rPr lang="en-US" altLang="en-US" sz="3600" b="1">
                <a:solidFill>
                  <a:srgbClr val="FFC000"/>
                </a:solidFill>
              </a:rPr>
              <a:t>V</a:t>
            </a:r>
            <a:r>
              <a:rPr lang="en-US" altLang="en-US" sz="3600" b="1">
                <a:solidFill>
                  <a:srgbClr val="FF0000"/>
                </a:solidFill>
              </a:rPr>
              <a:t>C</a:t>
            </a:r>
            <a:endParaRPr lang="en-US" altLang="en-US" sz="3900" b="1">
              <a:solidFill>
                <a:srgbClr val="FF0000"/>
              </a:solidFill>
              <a:latin typeface="Trebuchet MS" panose="020B0603020202020204" pitchFamily="34" charset="0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="" xmlns:a16="http://schemas.microsoft.com/office/drawing/2014/main" id="{FADAF3B6-66A1-4DF3-828C-C615E89A6A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025" y="1600200"/>
            <a:ext cx="8997950" cy="4937125"/>
          </a:xfrm>
        </p:spPr>
        <p:txBody>
          <a:bodyPr lIns="0" tIns="0" rIns="0" bIns="0"/>
          <a:lstStyle/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DEDEDE"/>
                </a:solidFill>
                <a:latin typeface="Trebuchet MS" panose="020B0603020202020204" pitchFamily="34" charset="0"/>
              </a:rPr>
              <a:t>Microsoft </a:t>
            </a:r>
            <a:r>
              <a:rPr lang="en-US" altLang="en-US" sz="2400" b="1">
                <a:solidFill>
                  <a:srgbClr val="FF0000"/>
                </a:solidFill>
                <a:latin typeface="Trebuchet MS" panose="020B0603020202020204" pitchFamily="34" charset="0"/>
              </a:rPr>
              <a:t>framework </a:t>
            </a:r>
            <a:r>
              <a:rPr lang="en-US" altLang="en-US" sz="2400">
                <a:solidFill>
                  <a:srgbClr val="DEDEDE"/>
                </a:solidFill>
                <a:latin typeface="Trebuchet MS" panose="020B0603020202020204" pitchFamily="34" charset="0"/>
              </a:rPr>
              <a:t>that builds on top standard ASP.NET engine</a:t>
            </a:r>
          </a:p>
        </p:txBody>
      </p:sp>
      <p:grpSp>
        <p:nvGrpSpPr>
          <p:cNvPr id="4112" name="Group 16">
            <a:extLst>
              <a:ext uri="{FF2B5EF4-FFF2-40B4-BE49-F238E27FC236}">
                <a16:creationId xmlns="" xmlns:a16="http://schemas.microsoft.com/office/drawing/2014/main" id="{85EA8C3F-4A33-41B8-BF69-B3443BF9B35F}"/>
              </a:ext>
            </a:extLst>
          </p:cNvPr>
          <p:cNvGrpSpPr>
            <a:grpSpLocks/>
          </p:cNvGrpSpPr>
          <p:nvPr/>
        </p:nvGrpSpPr>
        <p:grpSpPr bwMode="auto">
          <a:xfrm>
            <a:off x="1897063" y="3292475"/>
            <a:ext cx="2400300" cy="679450"/>
            <a:chOff x="1328" y="2640"/>
            <a:chExt cx="1680" cy="476"/>
          </a:xfrm>
        </p:grpSpPr>
        <p:sp>
          <p:nvSpPr>
            <p:cNvPr id="154638" name="Rectangle 6">
              <a:extLst>
                <a:ext uri="{FF2B5EF4-FFF2-40B4-BE49-F238E27FC236}">
                  <a16:creationId xmlns="" xmlns:a16="http://schemas.microsoft.com/office/drawing/2014/main" id="{545199D4-BF10-4A80-9F49-329AED1C1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" y="2640"/>
              <a:ext cx="1680" cy="476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 sz="2200">
                <a:solidFill>
                  <a:srgbClr val="000000"/>
                </a:solidFill>
                <a:latin typeface="Trebuchet MS" panose="020B0603020202020204" pitchFamily="34" charset="0"/>
                <a:ea typeface="Angsana New" panose="020B0502040204020203" pitchFamily="18" charset="-34"/>
                <a:cs typeface="Angsana New" panose="020B0502040204020203" pitchFamily="18" charset="-34"/>
              </a:endParaRPr>
            </a:p>
          </p:txBody>
        </p:sp>
        <p:sp>
          <p:nvSpPr>
            <p:cNvPr id="154639" name="Text Box 8">
              <a:extLst>
                <a:ext uri="{FF2B5EF4-FFF2-40B4-BE49-F238E27FC236}">
                  <a16:creationId xmlns="" xmlns:a16="http://schemas.microsoft.com/office/drawing/2014/main" id="{9DF9B6AE-18B8-4370-9A8E-69E3D67A38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6" y="2736"/>
              <a:ext cx="1584" cy="2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800" b="1">
                  <a:solidFill>
                    <a:srgbClr val="000000"/>
                  </a:solidFill>
                  <a:latin typeface="Trebuchet MS" panose="020B0603020202020204" pitchFamily="34" charset="0"/>
                </a:rPr>
                <a:t>ASP.NET</a:t>
              </a:r>
              <a:r>
                <a:rPr lang="th-TH" altLang="en-US" sz="1800" b="1">
                  <a:solidFill>
                    <a:srgbClr val="000000"/>
                  </a:solidFill>
                  <a:latin typeface="Trebuchet MS" panose="020B0603020202020204" pitchFamily="34" charset="0"/>
                  <a:ea typeface="Angsana New" panose="020B0502040204020203" pitchFamily="18" charset="-34"/>
                  <a:cs typeface="Angsana New" panose="020B0502040204020203" pitchFamily="18" charset="-34"/>
                </a:rPr>
                <a:t> </a:t>
              </a:r>
              <a:r>
                <a:rPr lang="en-US" altLang="en-US" sz="1800" b="1">
                  <a:solidFill>
                    <a:srgbClr val="FF6600"/>
                  </a:solidFill>
                  <a:latin typeface="Trebuchet MS" panose="020B0603020202020204" pitchFamily="34" charset="0"/>
                  <a:ea typeface="Angsana New" panose="020B0502040204020203" pitchFamily="18" charset="-34"/>
                  <a:cs typeface="Angsana New" panose="020B0502040204020203" pitchFamily="18" charset="-34"/>
                </a:rPr>
                <a:t>Web Form</a:t>
              </a:r>
              <a:endParaRPr lang="th-TH" altLang="en-US" sz="1800" b="1">
                <a:solidFill>
                  <a:srgbClr val="FF66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113" name="Group 17">
            <a:extLst>
              <a:ext uri="{FF2B5EF4-FFF2-40B4-BE49-F238E27FC236}">
                <a16:creationId xmlns="" xmlns:a16="http://schemas.microsoft.com/office/drawing/2014/main" id="{673F5854-BE49-45BC-BD1A-D2E1758F9A78}"/>
              </a:ext>
            </a:extLst>
          </p:cNvPr>
          <p:cNvGrpSpPr>
            <a:grpSpLocks/>
          </p:cNvGrpSpPr>
          <p:nvPr/>
        </p:nvGrpSpPr>
        <p:grpSpPr bwMode="auto">
          <a:xfrm>
            <a:off x="4365625" y="3292475"/>
            <a:ext cx="2470150" cy="679450"/>
            <a:chOff x="3056" y="2640"/>
            <a:chExt cx="1728" cy="476"/>
          </a:xfrm>
        </p:grpSpPr>
        <p:sp>
          <p:nvSpPr>
            <p:cNvPr id="154636" name="Rectangle 7">
              <a:extLst>
                <a:ext uri="{FF2B5EF4-FFF2-40B4-BE49-F238E27FC236}">
                  <a16:creationId xmlns="" xmlns:a16="http://schemas.microsoft.com/office/drawing/2014/main" id="{C3BBC047-01C0-4142-BDC7-81642B1C3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6" y="2640"/>
              <a:ext cx="1728" cy="476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 sz="2200">
                <a:solidFill>
                  <a:srgbClr val="000000"/>
                </a:solidFill>
                <a:latin typeface="Trebuchet MS" panose="020B0603020202020204" pitchFamily="34" charset="0"/>
                <a:ea typeface="Angsana New" panose="020B0502040204020203" pitchFamily="18" charset="-34"/>
                <a:cs typeface="Angsana New" panose="020B0502040204020203" pitchFamily="18" charset="-34"/>
              </a:endParaRPr>
            </a:p>
          </p:txBody>
        </p:sp>
        <p:sp>
          <p:nvSpPr>
            <p:cNvPr id="154637" name="Text Box 9">
              <a:extLst>
                <a:ext uri="{FF2B5EF4-FFF2-40B4-BE49-F238E27FC236}">
                  <a16:creationId xmlns="" xmlns:a16="http://schemas.microsoft.com/office/drawing/2014/main" id="{36951280-5F55-4E9A-918A-401C230F54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4" y="2736"/>
              <a:ext cx="1632" cy="2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800" b="1">
                  <a:solidFill>
                    <a:srgbClr val="000000"/>
                  </a:solidFill>
                  <a:latin typeface="Trebuchet MS" panose="020B0603020202020204" pitchFamily="34" charset="0"/>
                </a:rPr>
                <a:t>ASP.NET </a:t>
              </a:r>
              <a:r>
                <a:rPr lang="en-US" altLang="en-US" sz="1800" b="1">
                  <a:solidFill>
                    <a:srgbClr val="7030A0"/>
                  </a:solidFill>
                </a:rPr>
                <a:t>M</a:t>
              </a:r>
              <a:r>
                <a:rPr lang="en-US" altLang="en-US" sz="1800" b="1">
                  <a:solidFill>
                    <a:srgbClr val="FFC000"/>
                  </a:solidFill>
                </a:rPr>
                <a:t>V</a:t>
              </a:r>
              <a:r>
                <a:rPr lang="en-US" altLang="en-US" sz="1800" b="1">
                  <a:solidFill>
                    <a:srgbClr val="FF0000"/>
                  </a:solidFill>
                </a:rPr>
                <a:t>C</a:t>
              </a:r>
              <a:endParaRPr lang="th-TH" altLang="en-US" sz="1800" b="1">
                <a:solidFill>
                  <a:srgbClr val="FF0000"/>
                </a:solidFill>
                <a:latin typeface="Trebuchet MS" panose="020B0603020202020204" pitchFamily="34" charset="0"/>
              </a:endParaRPr>
            </a:p>
          </p:txBody>
        </p:sp>
      </p:grpSp>
      <p:grpSp>
        <p:nvGrpSpPr>
          <p:cNvPr id="4111" name="Group 15">
            <a:extLst>
              <a:ext uri="{FF2B5EF4-FFF2-40B4-BE49-F238E27FC236}">
                <a16:creationId xmlns="" xmlns:a16="http://schemas.microsoft.com/office/drawing/2014/main" id="{0ADFDD16-7541-43A4-BF6D-E35A944B1DC9}"/>
              </a:ext>
            </a:extLst>
          </p:cNvPr>
          <p:cNvGrpSpPr>
            <a:grpSpLocks/>
          </p:cNvGrpSpPr>
          <p:nvPr/>
        </p:nvGrpSpPr>
        <p:grpSpPr bwMode="auto">
          <a:xfrm>
            <a:off x="1897063" y="4114800"/>
            <a:ext cx="4948237" cy="611188"/>
            <a:chOff x="1328" y="3268"/>
            <a:chExt cx="3463" cy="428"/>
          </a:xfrm>
        </p:grpSpPr>
        <p:sp>
          <p:nvSpPr>
            <p:cNvPr id="154634" name="Rectangle 4">
              <a:extLst>
                <a:ext uri="{FF2B5EF4-FFF2-40B4-BE49-F238E27FC236}">
                  <a16:creationId xmlns="" xmlns:a16="http://schemas.microsoft.com/office/drawing/2014/main" id="{36DF5554-F44A-4142-AB9A-938A86AC4C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" y="3268"/>
              <a:ext cx="3463" cy="42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 sz="2200">
                <a:solidFill>
                  <a:srgbClr val="000000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54635" name="Text Box 10">
              <a:extLst>
                <a:ext uri="{FF2B5EF4-FFF2-40B4-BE49-F238E27FC236}">
                  <a16:creationId xmlns="" xmlns:a16="http://schemas.microsoft.com/office/drawing/2014/main" id="{B9CC6F87-E59C-42E1-8F67-570687DAA9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8" y="3360"/>
              <a:ext cx="3456" cy="2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800" b="1">
                  <a:solidFill>
                    <a:srgbClr val="000000"/>
                  </a:solidFill>
                  <a:latin typeface="Trebuchet MS" panose="020B0603020202020204" pitchFamily="34" charset="0"/>
                </a:rPr>
                <a:t>Core standard ASP</a:t>
              </a:r>
              <a:r>
                <a:rPr lang="th-TH" altLang="en-US" sz="1800" b="1">
                  <a:solidFill>
                    <a:srgbClr val="000000"/>
                  </a:solidFill>
                  <a:latin typeface="Trebuchet MS" panose="020B0603020202020204" pitchFamily="34" charset="0"/>
                </a:rPr>
                <a:t>.</a:t>
              </a:r>
              <a:r>
                <a:rPr lang="en-US" altLang="en-US" sz="1800" b="1">
                  <a:solidFill>
                    <a:srgbClr val="000000"/>
                  </a:solidFill>
                  <a:latin typeface="Trebuchet MS" panose="020B0603020202020204" pitchFamily="34" charset="0"/>
                </a:rPr>
                <a:t>NET engine</a:t>
              </a:r>
              <a:endParaRPr lang="th-TH" altLang="en-US" sz="1800" b="1">
                <a:solidFill>
                  <a:srgbClr val="000000"/>
                </a:solidFill>
                <a:latin typeface="Trebuchet MS" panose="020B0603020202020204" pitchFamily="34" charset="0"/>
              </a:endParaRPr>
            </a:p>
          </p:txBody>
        </p:sp>
      </p:grpSp>
      <p:grpSp>
        <p:nvGrpSpPr>
          <p:cNvPr id="4110" name="Group 14">
            <a:extLst>
              <a:ext uri="{FF2B5EF4-FFF2-40B4-BE49-F238E27FC236}">
                <a16:creationId xmlns="" xmlns:a16="http://schemas.microsoft.com/office/drawing/2014/main" id="{7625C2F9-C302-436C-8EAE-23DD29121D51}"/>
              </a:ext>
            </a:extLst>
          </p:cNvPr>
          <p:cNvGrpSpPr>
            <a:grpSpLocks/>
          </p:cNvGrpSpPr>
          <p:nvPr/>
        </p:nvGrpSpPr>
        <p:grpSpPr bwMode="auto">
          <a:xfrm>
            <a:off x="1897063" y="4868863"/>
            <a:ext cx="4948237" cy="617537"/>
            <a:chOff x="1328" y="3888"/>
            <a:chExt cx="3463" cy="432"/>
          </a:xfrm>
        </p:grpSpPr>
        <p:sp>
          <p:nvSpPr>
            <p:cNvPr id="154632" name="Rectangle 11">
              <a:extLst>
                <a:ext uri="{FF2B5EF4-FFF2-40B4-BE49-F238E27FC236}">
                  <a16:creationId xmlns="" xmlns:a16="http://schemas.microsoft.com/office/drawing/2014/main" id="{2A3F2F63-A1C7-4378-A5F7-B3BC8F319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" y="3888"/>
              <a:ext cx="3463" cy="432"/>
            </a:xfrm>
            <a:prstGeom prst="rect">
              <a:avLst/>
            </a:prstGeom>
            <a:solidFill>
              <a:srgbClr val="FFCC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th-TH" altLang="en-US" sz="2200">
                <a:solidFill>
                  <a:srgbClr val="000000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54633" name="Text Box 12">
              <a:extLst>
                <a:ext uri="{FF2B5EF4-FFF2-40B4-BE49-F238E27FC236}">
                  <a16:creationId xmlns="" xmlns:a16="http://schemas.microsoft.com/office/drawing/2014/main" id="{2B08CE78-52DB-4AEE-AA31-153C8F5BCE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8" y="3980"/>
              <a:ext cx="3456" cy="2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800" b="1">
                  <a:solidFill>
                    <a:srgbClr val="000000"/>
                  </a:solidFill>
                  <a:latin typeface="Trebuchet MS" panose="020B0603020202020204" pitchFamily="34" charset="0"/>
                </a:rPr>
                <a:t>Microsoft .NET Framework</a:t>
              </a:r>
              <a:endParaRPr lang="th-TH" altLang="en-US" sz="1800" b="1">
                <a:solidFill>
                  <a:srgbClr val="000000"/>
                </a:solidFill>
                <a:latin typeface="Trebuchet MS" panose="020B0603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="" xmlns:a16="http://schemas.microsoft.com/office/drawing/2014/main" id="{401E937C-1821-4CB9-9D20-B8B2A21F02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2250" y="274638"/>
            <a:ext cx="8699500" cy="822325"/>
          </a:xfrm>
        </p:spPr>
        <p:txBody>
          <a:bodyPr lIns="0" tIns="0" rIns="0" bIns="0" anchor="t"/>
          <a:lstStyle/>
          <a:p>
            <a:pPr algn="l" eaLnBrk="1" hangingPunct="1">
              <a:lnSpc>
                <a:spcPct val="95000"/>
              </a:lnSpc>
            </a:pPr>
            <a:r>
              <a:rPr lang="en-US" altLang="en-US" sz="3900">
                <a:solidFill>
                  <a:srgbClr val="DEDEDE"/>
                </a:solidFill>
                <a:latin typeface="Trebuchet MS" panose="020B0603020202020204" pitchFamily="34" charset="0"/>
              </a:rPr>
              <a:t>Goals of ASP.NET </a:t>
            </a:r>
            <a:r>
              <a:rPr lang="en-US" altLang="en-US" sz="3600" b="1">
                <a:solidFill>
                  <a:srgbClr val="7030A0"/>
                </a:solidFill>
              </a:rPr>
              <a:t>M</a:t>
            </a:r>
            <a:r>
              <a:rPr lang="en-US" altLang="en-US" sz="3600" b="1">
                <a:solidFill>
                  <a:srgbClr val="FFC000"/>
                </a:solidFill>
              </a:rPr>
              <a:t>V</a:t>
            </a:r>
            <a:r>
              <a:rPr lang="en-US" altLang="en-US" sz="3600" b="1">
                <a:solidFill>
                  <a:srgbClr val="FF0000"/>
                </a:solidFill>
              </a:rPr>
              <a:t>C</a:t>
            </a:r>
            <a:endParaRPr lang="en-US" altLang="en-US" sz="3900" b="1">
              <a:solidFill>
                <a:srgbClr val="FF0000"/>
              </a:solidFill>
              <a:latin typeface="Trebuchet MS" panose="020B0603020202020204" pitchFamily="34" charset="0"/>
            </a:endParaRPr>
          </a:p>
        </p:txBody>
      </p:sp>
      <p:sp>
        <p:nvSpPr>
          <p:cNvPr id="11267" name="Rectangle 3">
            <a:extLst>
              <a:ext uri="{FF2B5EF4-FFF2-40B4-BE49-F238E27FC236}">
                <a16:creationId xmlns="" xmlns:a16="http://schemas.microsoft.com/office/drawing/2014/main" id="{1F0A755F-8285-4235-A7D2-B9392B65DB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-19050" y="2559050"/>
            <a:ext cx="9613900" cy="3276600"/>
          </a:xfrm>
        </p:spPr>
        <p:txBody>
          <a:bodyPr lIns="0" tIns="0" rIns="0" bIns="0"/>
          <a:lstStyle/>
          <a:p>
            <a:pPr marL="411163" lvl="1" indent="-307975" eaLnBrk="1" hangingPunct="1">
              <a:lnSpc>
                <a:spcPct val="95000"/>
              </a:lnSpc>
              <a:spcBef>
                <a:spcPct val="0"/>
              </a:spcBef>
              <a:buFontTx/>
              <a:buChar char="•"/>
            </a:pPr>
            <a:r>
              <a:rPr lang="en-US" altLang="en-US" sz="3200">
                <a:solidFill>
                  <a:srgbClr val="DEDEDE"/>
                </a:solidFill>
                <a:latin typeface="Trebuchet MS" panose="020B0603020202020204" pitchFamily="34" charset="0"/>
              </a:rPr>
              <a:t>Testability</a:t>
            </a:r>
          </a:p>
          <a:p>
            <a:pPr marL="411163" lvl="1" indent="-307975" eaLnBrk="1" hangingPunct="1">
              <a:lnSpc>
                <a:spcPct val="95000"/>
              </a:lnSpc>
              <a:spcBef>
                <a:spcPct val="0"/>
              </a:spcBef>
              <a:buFontTx/>
              <a:buChar char="•"/>
            </a:pPr>
            <a:r>
              <a:rPr lang="en-US" altLang="en-US" sz="3200">
                <a:solidFill>
                  <a:srgbClr val="DEDEDE"/>
                </a:solidFill>
                <a:latin typeface="Trebuchet MS" panose="020B0603020202020204" pitchFamily="34" charset="0"/>
              </a:rPr>
              <a:t>Pluggable</a:t>
            </a:r>
          </a:p>
          <a:p>
            <a:pPr marL="411163" lvl="1" indent="-307975" eaLnBrk="1" hangingPunct="1">
              <a:lnSpc>
                <a:spcPct val="95000"/>
              </a:lnSpc>
              <a:spcBef>
                <a:spcPct val="0"/>
              </a:spcBef>
              <a:buFontTx/>
              <a:buChar char="•"/>
            </a:pPr>
            <a:r>
              <a:rPr lang="en-US" altLang="en-US" sz="3200" b="1">
                <a:solidFill>
                  <a:srgbClr val="FF0000"/>
                </a:solidFill>
                <a:latin typeface="Trebuchet MS" panose="020B0603020202020204" pitchFamily="34" charset="0"/>
              </a:rPr>
              <a:t>REST</a:t>
            </a:r>
            <a:r>
              <a:rPr lang="en-US" altLang="en-US" sz="3200">
                <a:solidFill>
                  <a:srgbClr val="DEDEDE"/>
                </a:solidFill>
                <a:latin typeface="Trebuchet MS" panose="020B0603020202020204" pitchFamily="34" charset="0"/>
              </a:rPr>
              <a:t> API for </a:t>
            </a:r>
            <a:r>
              <a:rPr lang="en-US" altLang="en-US" sz="3200" b="1">
                <a:solidFill>
                  <a:srgbClr val="FF33CC"/>
                </a:solidFill>
                <a:latin typeface="Trebuchet MS" panose="020B0603020202020204" pitchFamily="34" charset="0"/>
              </a:rPr>
              <a:t>JSON</a:t>
            </a:r>
            <a:r>
              <a:rPr lang="en-US" altLang="en-US" sz="3200">
                <a:solidFill>
                  <a:srgbClr val="DEDEDE"/>
                </a:solidFill>
                <a:latin typeface="Trebuchet MS" panose="020B0603020202020204" pitchFamily="34" charset="0"/>
              </a:rPr>
              <a:t> data exchange*</a:t>
            </a:r>
          </a:p>
          <a:p>
            <a:pPr marL="411163" lvl="1" indent="-307975" eaLnBrk="1" hangingPunct="1">
              <a:lnSpc>
                <a:spcPct val="95000"/>
              </a:lnSpc>
              <a:spcBef>
                <a:spcPct val="0"/>
              </a:spcBef>
              <a:buFontTx/>
              <a:buChar char="•"/>
            </a:pPr>
            <a:r>
              <a:rPr lang="en-US" altLang="en-US" sz="3200">
                <a:solidFill>
                  <a:srgbClr val="DEDEDE"/>
                </a:solidFill>
                <a:latin typeface="Trebuchet MS" panose="020B0603020202020204" pitchFamily="34" charset="0"/>
              </a:rPr>
              <a:t>Existing ASP.NET feature still available</a:t>
            </a:r>
          </a:p>
          <a:p>
            <a:pPr marL="411163" lvl="1" indent="-307975" eaLnBrk="1" hangingPunct="1">
              <a:lnSpc>
                <a:spcPct val="95000"/>
              </a:lnSpc>
              <a:spcBef>
                <a:spcPct val="0"/>
              </a:spcBef>
              <a:buFontTx/>
              <a:buChar char="•"/>
            </a:pPr>
            <a:r>
              <a:rPr lang="en-US" altLang="en-US" sz="3200">
                <a:solidFill>
                  <a:srgbClr val="DEDEDE"/>
                </a:solidFill>
                <a:latin typeface="Trebuchet MS" panose="020B0603020202020204" pitchFamily="34" charset="0"/>
              </a:rPr>
              <a:t>Full control of </a:t>
            </a:r>
            <a:r>
              <a:rPr lang="en-US" altLang="en-US" sz="3200" b="1">
                <a:solidFill>
                  <a:srgbClr val="FF0000"/>
                </a:solidFill>
                <a:latin typeface="Trebuchet MS" panose="020B0603020202020204" pitchFamily="34" charset="0"/>
              </a:rPr>
              <a:t>HTML </a:t>
            </a:r>
            <a:r>
              <a:rPr lang="en-US" altLang="en-US" sz="3200">
                <a:solidFill>
                  <a:srgbClr val="DEDEDE"/>
                </a:solidFill>
                <a:latin typeface="Trebuchet MS" panose="020B0603020202020204" pitchFamily="34" charset="0"/>
              </a:rPr>
              <a:t>(</a:t>
            </a:r>
            <a:r>
              <a:rPr lang="en-US" altLang="en-US" sz="3200" b="1">
                <a:solidFill>
                  <a:srgbClr val="FF0000"/>
                </a:solidFill>
                <a:latin typeface="Trebuchet MS" panose="020B0603020202020204" pitchFamily="34" charset="0"/>
              </a:rPr>
              <a:t>HTML5</a:t>
            </a:r>
            <a:r>
              <a:rPr lang="en-US" altLang="en-US" sz="3200">
                <a:solidFill>
                  <a:srgbClr val="DEDEDE"/>
                </a:solidFill>
                <a:latin typeface="Trebuchet MS" panose="020B0603020202020204" pitchFamily="34" charset="0"/>
              </a:rPr>
              <a:t>)</a:t>
            </a:r>
            <a:r>
              <a:rPr lang="en-US" altLang="en-US" sz="3200" b="1">
                <a:solidFill>
                  <a:srgbClr val="FF0000"/>
                </a:solidFill>
                <a:latin typeface="Trebuchet MS" panose="020B0603020202020204" pitchFamily="34" charset="0"/>
              </a:rPr>
              <a:t> </a:t>
            </a:r>
          </a:p>
          <a:p>
            <a:pPr marL="411163" lvl="1" indent="-307975" eaLnBrk="1" hangingPunct="1">
              <a:lnSpc>
                <a:spcPct val="95000"/>
              </a:lnSpc>
              <a:spcBef>
                <a:spcPct val="0"/>
              </a:spcBef>
              <a:buFontTx/>
              <a:buChar char="•"/>
            </a:pPr>
            <a:r>
              <a:rPr lang="en-US" altLang="en-US" sz="3200">
                <a:solidFill>
                  <a:srgbClr val="DEDEDE"/>
                </a:solidFill>
                <a:latin typeface="Trebuchet MS" panose="020B0603020202020204" pitchFamily="34" charset="0"/>
              </a:rPr>
              <a:t>Open source</a:t>
            </a:r>
            <a:endParaRPr lang="en-US" altLang="en-US" sz="3600">
              <a:solidFill>
                <a:srgbClr val="DEDEDE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64C41F82-A244-4CDB-8B7F-73DF8E199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5791200"/>
            <a:ext cx="815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DEDEDE"/>
                </a:solidFill>
                <a:latin typeface="Trebuchet MS" panose="020B0603020202020204" pitchFamily="34" charset="0"/>
              </a:rPr>
              <a:t>*  </a:t>
            </a:r>
            <a:r>
              <a:rPr lang="en-US" altLang="en-US" b="1">
                <a:solidFill>
                  <a:srgbClr val="FF33CC"/>
                </a:solidFill>
              </a:rPr>
              <a:t>JSON</a:t>
            </a:r>
            <a:r>
              <a:rPr lang="en-US" altLang="en-US"/>
              <a:t> is an acronym for </a:t>
            </a:r>
            <a:r>
              <a:rPr lang="en-US" altLang="en-US" b="1"/>
              <a:t>JavaScript Object Notation</a:t>
            </a:r>
            <a:r>
              <a:rPr lang="en-US" altLang="en-US"/>
              <a:t>.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1A7D2F1-C878-4135-B878-5AA4040BC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4616" r="26666" b="16154"/>
          <a:stretch>
            <a:fillRect/>
          </a:stretch>
        </p:blipFill>
        <p:spPr bwMode="auto">
          <a:xfrm>
            <a:off x="5327650" y="0"/>
            <a:ext cx="381635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>
            <a:extLst>
              <a:ext uri="{FF2B5EF4-FFF2-40B4-BE49-F238E27FC236}">
                <a16:creationId xmlns="" xmlns:a16="http://schemas.microsoft.com/office/drawing/2014/main" id="{78EEB3D7-30FC-4D9C-AD76-D89BBA6D0D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1750" y="1503363"/>
            <a:ext cx="9080500" cy="4948237"/>
          </a:xfrm>
        </p:spPr>
        <p:txBody>
          <a:bodyPr lIns="0" tIns="0" rIns="0" bIns="0"/>
          <a:lstStyle/>
          <a:p>
            <a:pPr marL="411163" lvl="1" indent="-307975" eaLnBrk="1" hangingPunct="1">
              <a:lnSpc>
                <a:spcPct val="95000"/>
              </a:lnSpc>
              <a:spcBef>
                <a:spcPct val="0"/>
              </a:spcBef>
              <a:buFontTx/>
              <a:buChar char="•"/>
            </a:pPr>
            <a:r>
              <a:rPr lang="en-US" altLang="en-US" sz="3200" b="1">
                <a:solidFill>
                  <a:srgbClr val="FF0000"/>
                </a:solidFill>
                <a:latin typeface="Trebuchet MS" panose="020B0603020202020204" pitchFamily="34" charset="0"/>
              </a:rPr>
              <a:t>Controller</a:t>
            </a:r>
            <a:r>
              <a:rPr lang="en-US" altLang="en-US" sz="3200">
                <a:solidFill>
                  <a:srgbClr val="DEDEDE"/>
                </a:solidFill>
                <a:latin typeface="Trebuchet MS" panose="020B0603020202020204" pitchFamily="34" charset="0"/>
              </a:rPr>
              <a:t> is responsible for handling </a:t>
            </a:r>
            <a:r>
              <a:rPr lang="en-US" altLang="en-US" sz="3200">
                <a:solidFill>
                  <a:srgbClr val="FFC000"/>
                </a:solidFill>
                <a:latin typeface="Trebuchet MS" panose="020B0603020202020204" pitchFamily="34" charset="0"/>
              </a:rPr>
              <a:t>incoming</a:t>
            </a:r>
            <a:r>
              <a:rPr lang="en-US" altLang="en-US" sz="3200">
                <a:solidFill>
                  <a:srgbClr val="DEDEDE"/>
                </a:solidFill>
                <a:latin typeface="Trebuchet MS" panose="020B0603020202020204" pitchFamily="34" charset="0"/>
              </a:rPr>
              <a:t> </a:t>
            </a:r>
            <a:r>
              <a:rPr lang="en-US" altLang="en-US" sz="3200">
                <a:solidFill>
                  <a:srgbClr val="FF33CC"/>
                </a:solidFill>
                <a:latin typeface="Trebuchet MS" panose="020B0603020202020204" pitchFamily="34" charset="0"/>
              </a:rPr>
              <a:t>request</a:t>
            </a:r>
            <a:r>
              <a:rPr lang="en-US" altLang="en-US" sz="3200">
                <a:solidFill>
                  <a:srgbClr val="DEDEDE"/>
                </a:solidFill>
                <a:latin typeface="Trebuchet MS" panose="020B0603020202020204" pitchFamily="34" charset="0"/>
              </a:rPr>
              <a:t> </a:t>
            </a:r>
          </a:p>
          <a:p>
            <a:pPr marL="411163" lvl="1" indent="-307975" eaLnBrk="1" hangingPunct="1">
              <a:lnSpc>
                <a:spcPct val="95000"/>
              </a:lnSpc>
              <a:spcBef>
                <a:spcPct val="0"/>
              </a:spcBef>
              <a:buFontTx/>
              <a:buChar char="•"/>
            </a:pPr>
            <a:endParaRPr lang="en-US" altLang="en-US" sz="3200">
              <a:solidFill>
                <a:srgbClr val="DEDEDE"/>
              </a:solidFill>
              <a:latin typeface="Trebuchet MS" panose="020B0603020202020204" pitchFamily="34" charset="0"/>
            </a:endParaRPr>
          </a:p>
          <a:p>
            <a:pPr marL="411163" lvl="1" indent="-307975" eaLnBrk="1" hangingPunct="1">
              <a:lnSpc>
                <a:spcPct val="95000"/>
              </a:lnSpc>
              <a:spcBef>
                <a:spcPct val="0"/>
              </a:spcBef>
              <a:buFontTx/>
              <a:buChar char="•"/>
            </a:pPr>
            <a:endParaRPr lang="en-US" altLang="en-US" sz="3200">
              <a:solidFill>
                <a:srgbClr val="DEDEDE"/>
              </a:solidFill>
              <a:latin typeface="Trebuchet MS" panose="020B0603020202020204" pitchFamily="34" charset="0"/>
            </a:endParaRPr>
          </a:p>
          <a:p>
            <a:pPr marL="411163" lvl="1" indent="-307975" eaLnBrk="1" hangingPunct="1">
              <a:lnSpc>
                <a:spcPct val="95000"/>
              </a:lnSpc>
              <a:spcBef>
                <a:spcPct val="0"/>
              </a:spcBef>
              <a:buFontTx/>
              <a:buChar char="•"/>
            </a:pPr>
            <a:endParaRPr lang="en-US" altLang="en-US" sz="3200">
              <a:solidFill>
                <a:srgbClr val="DEDEDE"/>
              </a:solidFill>
              <a:latin typeface="Trebuchet MS" panose="020B0603020202020204" pitchFamily="34" charset="0"/>
            </a:endParaRPr>
          </a:p>
          <a:p>
            <a:pPr marL="411163" lvl="1" indent="-307975" eaLnBrk="1" hangingPunct="1">
              <a:lnSpc>
                <a:spcPct val="95000"/>
              </a:lnSpc>
              <a:spcBef>
                <a:spcPct val="0"/>
              </a:spcBef>
              <a:buFontTx/>
              <a:buChar char="•"/>
            </a:pPr>
            <a:endParaRPr lang="en-US" altLang="en-US" sz="3200">
              <a:solidFill>
                <a:srgbClr val="DEDEDE"/>
              </a:solidFill>
              <a:latin typeface="Trebuchet MS" panose="020B0603020202020204" pitchFamily="34" charset="0"/>
            </a:endParaRPr>
          </a:p>
          <a:p>
            <a:pPr marL="411163" lvl="1" indent="-307975" eaLnBrk="1" hangingPunct="1">
              <a:lnSpc>
                <a:spcPct val="95000"/>
              </a:lnSpc>
              <a:spcBef>
                <a:spcPct val="0"/>
              </a:spcBef>
              <a:buFontTx/>
              <a:buChar char="•"/>
            </a:pPr>
            <a:endParaRPr lang="en-US" altLang="en-US" sz="3200">
              <a:solidFill>
                <a:srgbClr val="DEDEDE"/>
              </a:solidFill>
              <a:latin typeface="Trebuchet MS" panose="020B0603020202020204" pitchFamily="34" charset="0"/>
            </a:endParaRPr>
          </a:p>
          <a:p>
            <a:pPr marL="411163" lvl="1" indent="-307975" eaLnBrk="1" hangingPunct="1">
              <a:lnSpc>
                <a:spcPct val="95000"/>
              </a:lnSpc>
              <a:spcBef>
                <a:spcPct val="0"/>
              </a:spcBef>
              <a:buFontTx/>
              <a:buChar char="•"/>
            </a:pPr>
            <a:r>
              <a:rPr lang="en-US" altLang="en-US" sz="3200" b="1">
                <a:solidFill>
                  <a:srgbClr val="FF0000"/>
                </a:solidFill>
                <a:latin typeface="Trebuchet MS" panose="020B0603020202020204" pitchFamily="34" charset="0"/>
              </a:rPr>
              <a:t>Routing system</a:t>
            </a:r>
            <a:r>
              <a:rPr lang="en-US" altLang="en-US" sz="3200">
                <a:solidFill>
                  <a:srgbClr val="DEDEDE"/>
                </a:solidFill>
                <a:latin typeface="Trebuchet MS" panose="020B0603020202020204" pitchFamily="34" charset="0"/>
              </a:rPr>
              <a:t> decides how URLs map into particular </a:t>
            </a:r>
            <a:r>
              <a:rPr lang="en-US" altLang="en-US" sz="3200" b="1">
                <a:solidFill>
                  <a:srgbClr val="FF0000"/>
                </a:solidFill>
                <a:latin typeface="Trebuchet MS" panose="020B0603020202020204" pitchFamily="34" charset="0"/>
              </a:rPr>
              <a:t>controllers</a:t>
            </a:r>
            <a:r>
              <a:rPr lang="en-US" altLang="en-US" sz="3200">
                <a:solidFill>
                  <a:srgbClr val="DEDEDE"/>
                </a:solidFill>
                <a:latin typeface="Trebuchet MS" panose="020B0603020202020204" pitchFamily="34" charset="0"/>
              </a:rPr>
              <a:t> and </a:t>
            </a:r>
            <a:r>
              <a:rPr lang="en-US" altLang="en-US" sz="3200" b="1">
                <a:solidFill>
                  <a:srgbClr val="7030A0"/>
                </a:solidFill>
                <a:latin typeface="Trebuchet MS" panose="020B0603020202020204" pitchFamily="34" charset="0"/>
              </a:rPr>
              <a:t>actions</a:t>
            </a:r>
          </a:p>
          <a:p>
            <a:pPr marL="411163" lvl="1" indent="-307975" eaLnBrk="1" hangingPunct="1">
              <a:lnSpc>
                <a:spcPct val="95000"/>
              </a:lnSpc>
              <a:spcBef>
                <a:spcPct val="0"/>
              </a:spcBef>
              <a:buFontTx/>
              <a:buNone/>
            </a:pPr>
            <a:endParaRPr lang="en-US" altLang="en-US" sz="3600">
              <a:solidFill>
                <a:srgbClr val="DEDEDE"/>
              </a:solidFill>
              <a:latin typeface="Trebuchet MS" panose="020B0603020202020204" pitchFamily="34" charset="0"/>
            </a:endParaRPr>
          </a:p>
        </p:txBody>
      </p:sp>
      <p:sp>
        <p:nvSpPr>
          <p:cNvPr id="16386" name="Rectangle 2">
            <a:extLst>
              <a:ext uri="{FF2B5EF4-FFF2-40B4-BE49-F238E27FC236}">
                <a16:creationId xmlns="" xmlns:a16="http://schemas.microsoft.com/office/drawing/2014/main" id="{8290741C-9E9A-44B6-9DE8-58C3CCFABF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2250" y="274638"/>
            <a:ext cx="8699500" cy="822325"/>
          </a:xfrm>
        </p:spPr>
        <p:txBody>
          <a:bodyPr lIns="0" tIns="0" rIns="0" bIns="0" anchor="t"/>
          <a:lstStyle/>
          <a:p>
            <a:pPr algn="l" eaLnBrk="1" hangingPunct="1">
              <a:lnSpc>
                <a:spcPct val="95000"/>
              </a:lnSpc>
            </a:pPr>
            <a:r>
              <a:rPr lang="en-US" altLang="en-US" sz="3900">
                <a:solidFill>
                  <a:srgbClr val="DEDEDE"/>
                </a:solidFill>
                <a:latin typeface="Trebuchet MS" panose="020B0603020202020204" pitchFamily="34" charset="0"/>
              </a:rPr>
              <a:t>How does it work?</a:t>
            </a:r>
          </a:p>
        </p:txBody>
      </p:sp>
      <p:grpSp>
        <p:nvGrpSpPr>
          <p:cNvPr id="16394" name="Group 10">
            <a:extLst>
              <a:ext uri="{FF2B5EF4-FFF2-40B4-BE49-F238E27FC236}">
                <a16:creationId xmlns="" xmlns:a16="http://schemas.microsoft.com/office/drawing/2014/main" id="{C0C9DFAF-B04A-429A-8620-2991BC162C2D}"/>
              </a:ext>
            </a:extLst>
          </p:cNvPr>
          <p:cNvGrpSpPr>
            <a:grpSpLocks/>
          </p:cNvGrpSpPr>
          <p:nvPr/>
        </p:nvGrpSpPr>
        <p:grpSpPr bwMode="auto">
          <a:xfrm>
            <a:off x="663575" y="2743200"/>
            <a:ext cx="7816850" cy="1439863"/>
            <a:chOff x="464" y="1920"/>
            <a:chExt cx="5472" cy="1008"/>
          </a:xfrm>
        </p:grpSpPr>
        <p:sp>
          <p:nvSpPr>
            <p:cNvPr id="157703" name="Rectangle 5">
              <a:extLst>
                <a:ext uri="{FF2B5EF4-FFF2-40B4-BE49-F238E27FC236}">
                  <a16:creationId xmlns="" xmlns:a16="http://schemas.microsoft.com/office/drawing/2014/main" id="{0D102BB5-A83B-4C76-B692-9C5DD4120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" y="1920"/>
              <a:ext cx="5472" cy="1008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22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7704" name="Text Box 4">
              <a:extLst>
                <a:ext uri="{FF2B5EF4-FFF2-40B4-BE49-F238E27FC236}">
                  <a16:creationId xmlns="" xmlns:a16="http://schemas.microsoft.com/office/drawing/2014/main" id="{AB6A644E-0FB7-4002-88B8-F1842D1D6A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0" y="2256"/>
              <a:ext cx="4859" cy="3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900">
                  <a:solidFill>
                    <a:srgbClr val="000000"/>
                  </a:solidFill>
                  <a:latin typeface="Trebuchet MS" panose="020B0603020202020204" pitchFamily="34" charset="0"/>
                </a:rPr>
                <a:t>http://localhost:1725/</a:t>
              </a:r>
              <a:r>
                <a:rPr lang="en-US" altLang="en-US" sz="2900" b="1">
                  <a:solidFill>
                    <a:srgbClr val="3333CC"/>
                  </a:solidFill>
                  <a:latin typeface="Trebuchet MS" panose="020B0603020202020204" pitchFamily="34" charset="0"/>
                </a:rPr>
                <a:t>Hello</a:t>
              </a:r>
              <a:r>
                <a:rPr lang="en-US" altLang="en-US" sz="2900">
                  <a:solidFill>
                    <a:srgbClr val="000000"/>
                  </a:solidFill>
                  <a:latin typeface="Trebuchet MS" panose="020B0603020202020204" pitchFamily="34" charset="0"/>
                </a:rPr>
                <a:t>/</a:t>
              </a:r>
              <a:r>
                <a:rPr lang="en-US" altLang="en-US" sz="2900" b="1">
                  <a:solidFill>
                    <a:srgbClr val="7030A0"/>
                  </a:solidFill>
                  <a:latin typeface="Trebuchet MS" panose="020B0603020202020204" pitchFamily="34" charset="0"/>
                </a:rPr>
                <a:t>ActionTest</a:t>
              </a:r>
              <a:endParaRPr lang="th-TH" altLang="en-US" sz="2900" b="1">
                <a:solidFill>
                  <a:srgbClr val="7030A0"/>
                </a:solidFill>
                <a:latin typeface="Trebuchet MS" panose="020B0603020202020204" pitchFamily="34" charset="0"/>
              </a:endParaRPr>
            </a:p>
          </p:txBody>
        </p:sp>
      </p:grpSp>
      <p:sp>
        <p:nvSpPr>
          <p:cNvPr id="16392" name="AutoShape 8">
            <a:extLst>
              <a:ext uri="{FF2B5EF4-FFF2-40B4-BE49-F238E27FC236}">
                <a16:creationId xmlns="" xmlns:a16="http://schemas.microsoft.com/office/drawing/2014/main" id="{B78FAE8A-454D-4CAC-A521-00F175FD4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2875" y="3978275"/>
            <a:ext cx="1851025" cy="822325"/>
          </a:xfrm>
          <a:prstGeom prst="wedgeRoundRectCallout">
            <a:avLst>
              <a:gd name="adj1" fmla="val -36032"/>
              <a:gd name="adj2" fmla="val -85245"/>
              <a:gd name="adj3" fmla="val 16667"/>
            </a:avLst>
          </a:prstGeom>
          <a:solidFill>
            <a:srgbClr val="CCFFCC">
              <a:alpha val="7999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295" tIns="41148" rIns="82295" bIns="41148"/>
          <a:lstStyle>
            <a:lvl1pPr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200" b="1">
                <a:solidFill>
                  <a:srgbClr val="000000"/>
                </a:solidFill>
                <a:latin typeface="Trebuchet MS" panose="020B0603020202020204" pitchFamily="34" charset="0"/>
              </a:rPr>
              <a:t>Action in controller</a:t>
            </a:r>
            <a:endParaRPr lang="th-TH" altLang="en-US" sz="2200" b="1">
              <a:solidFill>
                <a:srgbClr val="0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16393" name="AutoShape 9">
            <a:extLst>
              <a:ext uri="{FF2B5EF4-FFF2-40B4-BE49-F238E27FC236}">
                <a16:creationId xmlns="" xmlns:a16="http://schemas.microsoft.com/office/drawing/2014/main" id="{A76D5425-F598-4055-9660-301E1FBC97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5" y="3908425"/>
            <a:ext cx="1851025" cy="481013"/>
          </a:xfrm>
          <a:prstGeom prst="wedgeRoundRectCallout">
            <a:avLst>
              <a:gd name="adj1" fmla="val 39736"/>
              <a:gd name="adj2" fmla="val -91963"/>
              <a:gd name="adj3" fmla="val 16667"/>
            </a:avLst>
          </a:prstGeom>
          <a:solidFill>
            <a:srgbClr val="CCFFCC">
              <a:alpha val="7999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295" tIns="41148" rIns="82295" bIns="41148"/>
          <a:lstStyle>
            <a:lvl1pPr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200" b="1">
                <a:solidFill>
                  <a:srgbClr val="000000"/>
                </a:solidFill>
                <a:latin typeface="Trebuchet MS" panose="020B0603020202020204" pitchFamily="34" charset="0"/>
              </a:rPr>
              <a:t>Controller</a:t>
            </a:r>
            <a:endParaRPr lang="th-TH" altLang="en-US" sz="2200" b="1">
              <a:solidFill>
                <a:srgbClr val="000000"/>
              </a:solidFill>
              <a:latin typeface="Trebuchet MS" panose="020B0603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3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3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63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63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/>
      <p:bldP spid="16387" grpId="1" build="p"/>
      <p:bldP spid="16386" grpId="0"/>
      <p:bldP spid="16386" grpId="1"/>
      <p:bldP spid="16392" grpId="0" animBg="1"/>
      <p:bldP spid="16392" grpId="1" animBg="1"/>
      <p:bldP spid="16393" grpId="0" animBg="1"/>
      <p:bldP spid="16393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="" xmlns:a16="http://schemas.microsoft.com/office/drawing/2014/main" id="{E82E4EC6-D0E3-4677-B55B-9F2FA55640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114425"/>
            <a:ext cx="9080500" cy="4948238"/>
          </a:xfrm>
        </p:spPr>
        <p:txBody>
          <a:bodyPr lIns="0" tIns="0" rIns="0" bIns="0"/>
          <a:lstStyle/>
          <a:p>
            <a:pPr marL="411163" lvl="1" indent="-307975" eaLnBrk="1" hangingPunct="1">
              <a:lnSpc>
                <a:spcPct val="95000"/>
              </a:lnSpc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rgbClr val="DEDEDE"/>
                </a:solidFill>
                <a:latin typeface="Trebuchet MS" panose="020B0603020202020204" pitchFamily="34" charset="0"/>
              </a:rPr>
              <a:t>Component is first hit by a </a:t>
            </a:r>
            <a:r>
              <a:rPr lang="en-US" altLang="en-US" sz="3600" b="1">
                <a:solidFill>
                  <a:srgbClr val="FF33CC"/>
                </a:solidFill>
                <a:latin typeface="Trebuchet MS" panose="020B0603020202020204" pitchFamily="34" charset="0"/>
              </a:rPr>
              <a:t>request</a:t>
            </a:r>
          </a:p>
          <a:p>
            <a:pPr marL="411163" lvl="1" indent="-307975" eaLnBrk="1" hangingPunct="1">
              <a:lnSpc>
                <a:spcPct val="95000"/>
              </a:lnSpc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rgbClr val="DEDEDE"/>
                </a:solidFill>
                <a:latin typeface="Trebuchet MS" panose="020B0603020202020204" pitchFamily="34" charset="0"/>
              </a:rPr>
              <a:t>The rules are configured in </a:t>
            </a:r>
            <a:r>
              <a:rPr lang="en-US" altLang="en-US" sz="3600" b="1">
                <a:solidFill>
                  <a:srgbClr val="00B050"/>
                </a:solidFill>
                <a:latin typeface="Trebuchet MS" panose="020B0603020202020204" pitchFamily="34" charset="0"/>
              </a:rPr>
              <a:t>Global.asax.cs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="" xmlns:a16="http://schemas.microsoft.com/office/drawing/2014/main" id="{F794121B-2A31-4E7B-A64F-42C9FA5208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2250" y="274638"/>
            <a:ext cx="8699500" cy="822325"/>
          </a:xfrm>
        </p:spPr>
        <p:txBody>
          <a:bodyPr lIns="0" tIns="0" rIns="0" bIns="0" anchor="t"/>
          <a:lstStyle/>
          <a:p>
            <a:pPr algn="l" eaLnBrk="1" hangingPunct="1">
              <a:lnSpc>
                <a:spcPct val="95000"/>
              </a:lnSpc>
            </a:pPr>
            <a:r>
              <a:rPr lang="en-US" altLang="en-US" sz="3900">
                <a:solidFill>
                  <a:srgbClr val="FF0000"/>
                </a:solidFill>
                <a:latin typeface="Trebuchet MS" panose="020B0603020202020204" pitchFamily="34" charset="0"/>
              </a:rPr>
              <a:t>Routing</a:t>
            </a:r>
          </a:p>
        </p:txBody>
      </p:sp>
      <p:grpSp>
        <p:nvGrpSpPr>
          <p:cNvPr id="29711" name="Group 15">
            <a:extLst>
              <a:ext uri="{FF2B5EF4-FFF2-40B4-BE49-F238E27FC236}">
                <a16:creationId xmlns="" xmlns:a16="http://schemas.microsoft.com/office/drawing/2014/main" id="{F9A35D2F-318E-4465-B942-3A1D89241D71}"/>
              </a:ext>
            </a:extLst>
          </p:cNvPr>
          <p:cNvGrpSpPr>
            <a:grpSpLocks/>
          </p:cNvGrpSpPr>
          <p:nvPr/>
        </p:nvGrpSpPr>
        <p:grpSpPr bwMode="auto">
          <a:xfrm>
            <a:off x="663575" y="2400300"/>
            <a:ext cx="8202613" cy="2811463"/>
            <a:chOff x="464" y="1680"/>
            <a:chExt cx="5741" cy="1968"/>
          </a:xfrm>
        </p:grpSpPr>
        <p:sp>
          <p:nvSpPr>
            <p:cNvPr id="159753" name="Rectangle 14">
              <a:extLst>
                <a:ext uri="{FF2B5EF4-FFF2-40B4-BE49-F238E27FC236}">
                  <a16:creationId xmlns="" xmlns:a16="http://schemas.microsoft.com/office/drawing/2014/main" id="{420E3739-74E7-4548-8704-18E951D99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" y="1680"/>
              <a:ext cx="5520" cy="196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22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9754" name="Text Box 10">
              <a:extLst>
                <a:ext uri="{FF2B5EF4-FFF2-40B4-BE49-F238E27FC236}">
                  <a16:creationId xmlns="" xmlns:a16="http://schemas.microsoft.com/office/drawing/2014/main" id="{B5CB4EEF-C8FE-4C22-8429-10F1C3A542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4" y="1862"/>
              <a:ext cx="5501" cy="16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800" b="1" noProof="1">
                  <a:solidFill>
                    <a:srgbClr val="000000"/>
                  </a:solidFill>
                  <a:latin typeface="Trebuchet MS" panose="020B0603020202020204" pitchFamily="34" charset="0"/>
                </a:rPr>
                <a:t> public static void RegisterRoutes(RouteCollection routes)</a:t>
              </a:r>
            </a:p>
            <a:p>
              <a:pPr eaLnBrk="1" hangingPunct="1"/>
              <a:r>
                <a:rPr lang="en-US" altLang="en-US" sz="1800" b="1" noProof="1">
                  <a:solidFill>
                    <a:srgbClr val="000000"/>
                  </a:solidFill>
                  <a:latin typeface="Trebuchet MS" panose="020B0603020202020204" pitchFamily="34" charset="0"/>
                </a:rPr>
                <a:t>        {</a:t>
              </a:r>
            </a:p>
            <a:p>
              <a:pPr eaLnBrk="1" hangingPunct="1"/>
              <a:r>
                <a:rPr lang="en-US" altLang="en-US" sz="1800" b="1">
                  <a:solidFill>
                    <a:srgbClr val="000000"/>
                  </a:solidFill>
                  <a:latin typeface="Trebuchet MS" panose="020B0603020202020204" pitchFamily="34" charset="0"/>
                </a:rPr>
                <a:t>	  </a:t>
              </a:r>
              <a:r>
                <a:rPr lang="en-US" altLang="en-US" sz="1800" b="1" noProof="1">
                  <a:solidFill>
                    <a:srgbClr val="000000"/>
                  </a:solidFill>
                  <a:latin typeface="Trebuchet MS" panose="020B0603020202020204" pitchFamily="34" charset="0"/>
                </a:rPr>
                <a:t>routes.MapRoute(</a:t>
              </a:r>
            </a:p>
            <a:p>
              <a:pPr eaLnBrk="1" hangingPunct="1"/>
              <a:r>
                <a:rPr lang="en-US" altLang="en-US" sz="1800" b="1" noProof="1">
                  <a:solidFill>
                    <a:srgbClr val="000000"/>
                  </a:solidFill>
                  <a:latin typeface="Trebuchet MS" panose="020B0603020202020204" pitchFamily="34" charset="0"/>
                </a:rPr>
                <a:t>                "Default",                                              </a:t>
              </a:r>
            </a:p>
            <a:p>
              <a:pPr eaLnBrk="1" hangingPunct="1"/>
              <a:r>
                <a:rPr lang="en-US" altLang="en-US" sz="1800" b="1" noProof="1">
                  <a:solidFill>
                    <a:srgbClr val="000000"/>
                  </a:solidFill>
                  <a:latin typeface="Trebuchet MS" panose="020B0603020202020204" pitchFamily="34" charset="0"/>
                </a:rPr>
                <a:t>                "{</a:t>
              </a:r>
              <a:r>
                <a:rPr lang="en-US" altLang="en-US" sz="1800" b="1" noProof="1">
                  <a:solidFill>
                    <a:srgbClr val="3333CC"/>
                  </a:solidFill>
                  <a:latin typeface="Trebuchet MS" panose="020B0603020202020204" pitchFamily="34" charset="0"/>
                </a:rPr>
                <a:t>controller</a:t>
              </a:r>
              <a:r>
                <a:rPr lang="en-US" altLang="en-US" sz="1800" b="1" noProof="1">
                  <a:solidFill>
                    <a:srgbClr val="000000"/>
                  </a:solidFill>
                  <a:latin typeface="Trebuchet MS" panose="020B0603020202020204" pitchFamily="34" charset="0"/>
                </a:rPr>
                <a:t>}/{</a:t>
              </a:r>
              <a:r>
                <a:rPr lang="en-US" altLang="en-US" sz="1800" b="1" noProof="1">
                  <a:solidFill>
                    <a:srgbClr val="7030A0"/>
                  </a:solidFill>
                  <a:latin typeface="Trebuchet MS" panose="020B0603020202020204" pitchFamily="34" charset="0"/>
                </a:rPr>
                <a:t>action</a:t>
              </a:r>
              <a:r>
                <a:rPr lang="en-US" altLang="en-US" sz="1800" b="1" noProof="1">
                  <a:solidFill>
                    <a:srgbClr val="000000"/>
                  </a:solidFill>
                  <a:latin typeface="Trebuchet MS" panose="020B0603020202020204" pitchFamily="34" charset="0"/>
                </a:rPr>
                <a:t>}/{</a:t>
              </a:r>
              <a:r>
                <a:rPr lang="en-US" altLang="en-US" sz="1800" b="1" noProof="1">
                  <a:solidFill>
                    <a:srgbClr val="008000"/>
                  </a:solidFill>
                  <a:latin typeface="Trebuchet MS" panose="020B0603020202020204" pitchFamily="34" charset="0"/>
                </a:rPr>
                <a:t>id</a:t>
              </a:r>
              <a:r>
                <a:rPr lang="en-US" altLang="en-US" sz="1800" b="1" noProof="1">
                  <a:solidFill>
                    <a:srgbClr val="000000"/>
                  </a:solidFill>
                  <a:latin typeface="Trebuchet MS" panose="020B0603020202020204" pitchFamily="34" charset="0"/>
                </a:rPr>
                <a:t>}",                           </a:t>
              </a:r>
            </a:p>
            <a:p>
              <a:pPr eaLnBrk="1" hangingPunct="1"/>
              <a:r>
                <a:rPr lang="en-US" altLang="en-US" sz="1800" b="1" noProof="1">
                  <a:solidFill>
                    <a:srgbClr val="000000"/>
                  </a:solidFill>
                  <a:latin typeface="Trebuchet MS" panose="020B0603020202020204" pitchFamily="34" charset="0"/>
                </a:rPr>
                <a:t>                </a:t>
              </a:r>
              <a:r>
                <a:rPr lang="en-US" altLang="en-US" sz="1800" b="1" noProof="1">
                  <a:solidFill>
                    <a:srgbClr val="FF0000"/>
                  </a:solidFill>
                  <a:latin typeface="Trebuchet MS" panose="020B0603020202020204" pitchFamily="34" charset="0"/>
                </a:rPr>
                <a:t>new</a:t>
              </a:r>
              <a:r>
                <a:rPr lang="en-US" altLang="en-US" sz="1800" b="1" noProof="1">
                  <a:solidFill>
                    <a:srgbClr val="000000"/>
                  </a:solidFill>
                  <a:latin typeface="Trebuchet MS" panose="020B0603020202020204" pitchFamily="34" charset="0"/>
                </a:rPr>
                <a:t> { controller = "</a:t>
              </a:r>
              <a:r>
                <a:rPr lang="en-US" altLang="en-US" sz="1800" b="1" noProof="1">
                  <a:solidFill>
                    <a:srgbClr val="22228B"/>
                  </a:solidFill>
                  <a:latin typeface="Trebuchet MS" panose="020B0603020202020204" pitchFamily="34" charset="0"/>
                </a:rPr>
                <a:t>Home</a:t>
              </a:r>
              <a:r>
                <a:rPr lang="en-US" altLang="en-US" sz="1800" b="1" noProof="1">
                  <a:solidFill>
                    <a:srgbClr val="000000"/>
                  </a:solidFill>
                  <a:latin typeface="Trebuchet MS" panose="020B0603020202020204" pitchFamily="34" charset="0"/>
                </a:rPr>
                <a:t>", action = "</a:t>
              </a:r>
              <a:r>
                <a:rPr lang="en-US" altLang="en-US" sz="1800" b="1" noProof="1">
                  <a:solidFill>
                    <a:srgbClr val="7030A0"/>
                  </a:solidFill>
                  <a:latin typeface="Trebuchet MS" panose="020B0603020202020204" pitchFamily="34" charset="0"/>
                </a:rPr>
                <a:t>Index</a:t>
              </a:r>
              <a:r>
                <a:rPr lang="en-US" altLang="en-US" sz="1800" b="1" noProof="1">
                  <a:solidFill>
                    <a:srgbClr val="000000"/>
                  </a:solidFill>
                  <a:latin typeface="Trebuchet MS" panose="020B0603020202020204" pitchFamily="34" charset="0"/>
                </a:rPr>
                <a:t>", id = "" }</a:t>
              </a:r>
            </a:p>
            <a:p>
              <a:pPr eaLnBrk="1" hangingPunct="1"/>
              <a:r>
                <a:rPr lang="en-US" altLang="en-US" sz="1800" b="1" noProof="1">
                  <a:solidFill>
                    <a:srgbClr val="000000"/>
                  </a:solidFill>
                  <a:latin typeface="Trebuchet MS" panose="020B0603020202020204" pitchFamily="34" charset="0"/>
                </a:rPr>
                <a:t>            );</a:t>
              </a:r>
            </a:p>
            <a:p>
              <a:pPr eaLnBrk="1" hangingPunct="1"/>
              <a:r>
                <a:rPr lang="en-US" altLang="en-US" sz="1800" b="1" noProof="1">
                  <a:solidFill>
                    <a:srgbClr val="000000"/>
                  </a:solidFill>
                  <a:latin typeface="Trebuchet MS" panose="020B0603020202020204" pitchFamily="34" charset="0"/>
                </a:rPr>
                <a:t>        }</a:t>
              </a:r>
              <a:endParaRPr lang="th-TH" altLang="en-US" sz="1800" b="1">
                <a:solidFill>
                  <a:srgbClr val="000000"/>
                </a:solidFill>
                <a:latin typeface="Trebuchet MS" panose="020B0603020202020204" pitchFamily="34" charset="0"/>
              </a:endParaRPr>
            </a:p>
          </p:txBody>
        </p:sp>
      </p:grpSp>
      <p:grpSp>
        <p:nvGrpSpPr>
          <p:cNvPr id="29712" name="Group 16">
            <a:extLst>
              <a:ext uri="{FF2B5EF4-FFF2-40B4-BE49-F238E27FC236}">
                <a16:creationId xmlns="" xmlns:a16="http://schemas.microsoft.com/office/drawing/2014/main" id="{1B5CD6F6-58DE-4A2F-86E7-770F29A1076A}"/>
              </a:ext>
            </a:extLst>
          </p:cNvPr>
          <p:cNvGrpSpPr>
            <a:grpSpLocks/>
          </p:cNvGrpSpPr>
          <p:nvPr/>
        </p:nvGrpSpPr>
        <p:grpSpPr bwMode="auto">
          <a:xfrm>
            <a:off x="731838" y="5554663"/>
            <a:ext cx="7818437" cy="1028700"/>
            <a:chOff x="512" y="3888"/>
            <a:chExt cx="5472" cy="720"/>
          </a:xfrm>
        </p:grpSpPr>
        <p:sp>
          <p:nvSpPr>
            <p:cNvPr id="159751" name="Rectangle 12">
              <a:extLst>
                <a:ext uri="{FF2B5EF4-FFF2-40B4-BE49-F238E27FC236}">
                  <a16:creationId xmlns="" xmlns:a16="http://schemas.microsoft.com/office/drawing/2014/main" id="{356947FC-05C5-46DF-B28E-D3CD37182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" y="3888"/>
              <a:ext cx="5472" cy="720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22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9752" name="Text Box 13">
              <a:extLst>
                <a:ext uri="{FF2B5EF4-FFF2-40B4-BE49-F238E27FC236}">
                  <a16:creationId xmlns="" xmlns:a16="http://schemas.microsoft.com/office/drawing/2014/main" id="{B256308D-39F3-4E73-AD1E-6C4752E43C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8" y="4080"/>
              <a:ext cx="4803" cy="3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900">
                  <a:solidFill>
                    <a:srgbClr val="000000"/>
                  </a:solidFill>
                  <a:latin typeface="Trebuchet MS" panose="020B0603020202020204" pitchFamily="34" charset="0"/>
                </a:rPr>
                <a:t>http://localhost:1725/</a:t>
              </a:r>
              <a:r>
                <a:rPr lang="en-US" altLang="en-US" sz="2900" b="1">
                  <a:solidFill>
                    <a:srgbClr val="3333CC"/>
                  </a:solidFill>
                  <a:latin typeface="Trebuchet MS" panose="020B0603020202020204" pitchFamily="34" charset="0"/>
                </a:rPr>
                <a:t>Product</a:t>
              </a:r>
              <a:r>
                <a:rPr lang="en-US" altLang="en-US" sz="2900">
                  <a:solidFill>
                    <a:srgbClr val="000000"/>
                  </a:solidFill>
                  <a:latin typeface="Trebuchet MS" panose="020B0603020202020204" pitchFamily="34" charset="0"/>
                </a:rPr>
                <a:t>/</a:t>
              </a:r>
              <a:r>
                <a:rPr lang="en-US" altLang="en-US" sz="2900" b="1">
                  <a:solidFill>
                    <a:srgbClr val="7030A0"/>
                  </a:solidFill>
                  <a:latin typeface="Trebuchet MS" panose="020B0603020202020204" pitchFamily="34" charset="0"/>
                </a:rPr>
                <a:t>Show</a:t>
              </a:r>
              <a:r>
                <a:rPr lang="en-US" altLang="en-US" sz="2900" b="1">
                  <a:solidFill>
                    <a:srgbClr val="000000"/>
                  </a:solidFill>
                  <a:latin typeface="Trebuchet MS" panose="020B0603020202020204" pitchFamily="34" charset="0"/>
                </a:rPr>
                <a:t>/</a:t>
              </a:r>
              <a:r>
                <a:rPr lang="en-US" altLang="en-US" sz="2900" b="1">
                  <a:solidFill>
                    <a:srgbClr val="008000"/>
                  </a:solidFill>
                  <a:latin typeface="Trebuchet MS" panose="020B0603020202020204" pitchFamily="34" charset="0"/>
                </a:rPr>
                <a:t>1</a:t>
              </a:r>
              <a:endParaRPr lang="th-TH" altLang="en-US" sz="2200">
                <a:solidFill>
                  <a:srgbClr val="008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68408CB2-46E0-4A1A-8C12-0F91D8F8783B}"/>
              </a:ext>
            </a:extLst>
          </p:cNvPr>
          <p:cNvSpPr/>
          <p:nvPr/>
        </p:nvSpPr>
        <p:spPr>
          <a:xfrm>
            <a:off x="2133600" y="4098925"/>
            <a:ext cx="5867400" cy="320675"/>
          </a:xfrm>
          <a:prstGeom prst="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6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29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7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8" grpId="0" build="p"/>
      <p:bldP spid="29699" grpId="0"/>
      <p:bldP spid="1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794" name="Picture 2">
            <a:extLst>
              <a:ext uri="{FF2B5EF4-FFF2-40B4-BE49-F238E27FC236}">
                <a16:creationId xmlns="" xmlns:a16="http://schemas.microsoft.com/office/drawing/2014/main" id="{7A754D30-8D33-4952-A5DD-DCEC14E8D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57200"/>
            <a:ext cx="8534400" cy="6211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>
            <a:extLst>
              <a:ext uri="{FF2B5EF4-FFF2-40B4-BE49-F238E27FC236}">
                <a16:creationId xmlns="" xmlns:a16="http://schemas.microsoft.com/office/drawing/2014/main" id="{E0522A97-F8D4-4F14-8DDA-2BA767791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2250" y="274638"/>
            <a:ext cx="8699500" cy="822325"/>
          </a:xfrm>
        </p:spPr>
        <p:txBody>
          <a:bodyPr lIns="0" tIns="0" rIns="0" bIns="0" anchor="t"/>
          <a:lstStyle/>
          <a:p>
            <a:pPr algn="l" eaLnBrk="1" hangingPunct="1">
              <a:lnSpc>
                <a:spcPct val="95000"/>
              </a:lnSpc>
            </a:pPr>
            <a:r>
              <a:rPr lang="en-US" altLang="en-US" sz="3900">
                <a:solidFill>
                  <a:srgbClr val="DEDEDE"/>
                </a:solidFill>
                <a:latin typeface="Trebuchet MS" panose="020B0603020202020204" pitchFamily="34" charset="0"/>
              </a:rPr>
              <a:t>Request Flow</a:t>
            </a:r>
          </a:p>
        </p:txBody>
      </p:sp>
      <p:sp>
        <p:nvSpPr>
          <p:cNvPr id="18451" name="Line 19">
            <a:extLst>
              <a:ext uri="{FF2B5EF4-FFF2-40B4-BE49-F238E27FC236}">
                <a16:creationId xmlns="" xmlns:a16="http://schemas.microsoft.com/office/drawing/2014/main" id="{7D6ABB53-651F-46D7-8BFA-42F9B6288E1C}"/>
              </a:ext>
            </a:extLst>
          </p:cNvPr>
          <p:cNvSpPr>
            <a:spLocks noChangeShapeType="1"/>
          </p:cNvSpPr>
          <p:nvPr/>
        </p:nvSpPr>
        <p:spPr bwMode="auto">
          <a:xfrm>
            <a:off x="6354763" y="3044825"/>
            <a:ext cx="1782762" cy="0"/>
          </a:xfrm>
          <a:prstGeom prst="line">
            <a:avLst/>
          </a:prstGeom>
          <a:noFill/>
          <a:ln w="47625">
            <a:solidFill>
              <a:srgbClr val="7030A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295" tIns="41148" rIns="82295" bIns="41148"/>
          <a:lstStyle/>
          <a:p>
            <a:endParaRPr lang="en-US"/>
          </a:p>
        </p:txBody>
      </p:sp>
      <p:sp>
        <p:nvSpPr>
          <p:cNvPr id="18452" name="Line 20">
            <a:extLst>
              <a:ext uri="{FF2B5EF4-FFF2-40B4-BE49-F238E27FC236}">
                <a16:creationId xmlns="" xmlns:a16="http://schemas.microsoft.com/office/drawing/2014/main" id="{DEF06AA4-1061-4A33-9484-E9BAC148DE5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54763" y="3524250"/>
            <a:ext cx="1782762" cy="0"/>
          </a:xfrm>
          <a:prstGeom prst="line">
            <a:avLst/>
          </a:prstGeom>
          <a:noFill/>
          <a:ln w="47625">
            <a:solidFill>
              <a:srgbClr val="9149C7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295" tIns="41148" rIns="82295" bIns="41148"/>
          <a:lstStyle/>
          <a:p>
            <a:endParaRPr lang="en-US"/>
          </a:p>
        </p:txBody>
      </p:sp>
      <p:grpSp>
        <p:nvGrpSpPr>
          <p:cNvPr id="18470" name="Group 38">
            <a:extLst>
              <a:ext uri="{FF2B5EF4-FFF2-40B4-BE49-F238E27FC236}">
                <a16:creationId xmlns="" xmlns:a16="http://schemas.microsoft.com/office/drawing/2014/main" id="{E14E294F-3679-4B19-B254-28EAD8A5472F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1165225"/>
            <a:ext cx="1165225" cy="3841750"/>
            <a:chOff x="320" y="1296"/>
            <a:chExt cx="816" cy="2688"/>
          </a:xfrm>
        </p:grpSpPr>
        <p:sp>
          <p:nvSpPr>
            <p:cNvPr id="162849" name="Rectangle 25">
              <a:extLst>
                <a:ext uri="{FF2B5EF4-FFF2-40B4-BE49-F238E27FC236}">
                  <a16:creationId xmlns="" xmlns:a16="http://schemas.microsoft.com/office/drawing/2014/main" id="{467EEFF9-81F1-4FBA-90A9-D37B63C3E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" y="1296"/>
              <a:ext cx="816" cy="336"/>
            </a:xfrm>
            <a:prstGeom prst="rect">
              <a:avLst/>
            </a:prstGeom>
            <a:solidFill>
              <a:srgbClr val="FF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800">
                  <a:solidFill>
                    <a:srgbClr val="000000"/>
                  </a:solidFill>
                  <a:latin typeface="Trebuchet MS" panose="020B0603020202020204" pitchFamily="34" charset="0"/>
                </a:rPr>
                <a:t>Request</a:t>
              </a:r>
              <a:endParaRPr lang="th-TH" altLang="en-US" sz="1800">
                <a:solidFill>
                  <a:srgbClr val="000000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62850" name="Line 26">
              <a:extLst>
                <a:ext uri="{FF2B5EF4-FFF2-40B4-BE49-F238E27FC236}">
                  <a16:creationId xmlns="" xmlns:a16="http://schemas.microsoft.com/office/drawing/2014/main" id="{BE42F24A-D144-4469-93F1-665F37D7F6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4" y="1680"/>
              <a:ext cx="0" cy="2304"/>
            </a:xfrm>
            <a:prstGeom prst="line">
              <a:avLst/>
            </a:prstGeom>
            <a:noFill/>
            <a:ln w="412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471" name="Group 39">
            <a:extLst>
              <a:ext uri="{FF2B5EF4-FFF2-40B4-BE49-F238E27FC236}">
                <a16:creationId xmlns="" xmlns:a16="http://schemas.microsoft.com/office/drawing/2014/main" id="{B9CE3F00-F1A9-4821-B4AC-C97ACFEDD255}"/>
              </a:ext>
            </a:extLst>
          </p:cNvPr>
          <p:cNvGrpSpPr>
            <a:grpSpLocks/>
          </p:cNvGrpSpPr>
          <p:nvPr/>
        </p:nvGrpSpPr>
        <p:grpSpPr bwMode="auto">
          <a:xfrm>
            <a:off x="4022725" y="1165225"/>
            <a:ext cx="1166813" cy="3841750"/>
            <a:chOff x="2288" y="1296"/>
            <a:chExt cx="816" cy="2688"/>
          </a:xfrm>
        </p:grpSpPr>
        <p:sp>
          <p:nvSpPr>
            <p:cNvPr id="162847" name="Rectangle 17">
              <a:extLst>
                <a:ext uri="{FF2B5EF4-FFF2-40B4-BE49-F238E27FC236}">
                  <a16:creationId xmlns="" xmlns:a16="http://schemas.microsoft.com/office/drawing/2014/main" id="{6E09C956-03A6-4B71-915E-9A2CF897DC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8" y="1296"/>
              <a:ext cx="816" cy="336"/>
            </a:xfrm>
            <a:prstGeom prst="rect">
              <a:avLst/>
            </a:prstGeom>
            <a:solidFill>
              <a:srgbClr val="FF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800" b="1">
                  <a:solidFill>
                    <a:srgbClr val="F2B800"/>
                  </a:solidFill>
                  <a:latin typeface="Trebuchet MS" panose="020B0603020202020204" pitchFamily="34" charset="0"/>
                </a:rPr>
                <a:t>View</a:t>
              </a:r>
              <a:endParaRPr lang="th-TH" altLang="en-US" sz="1800" b="1">
                <a:solidFill>
                  <a:srgbClr val="F2B800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62848" name="Line 27">
              <a:extLst>
                <a:ext uri="{FF2B5EF4-FFF2-40B4-BE49-F238E27FC236}">
                  <a16:creationId xmlns="" xmlns:a16="http://schemas.microsoft.com/office/drawing/2014/main" id="{C05E0E76-3150-4807-A214-5F734BC0BB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0" y="1680"/>
              <a:ext cx="0" cy="2304"/>
            </a:xfrm>
            <a:prstGeom prst="line">
              <a:avLst/>
            </a:prstGeom>
            <a:noFill/>
            <a:ln w="412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472" name="Group 40">
            <a:extLst>
              <a:ext uri="{FF2B5EF4-FFF2-40B4-BE49-F238E27FC236}">
                <a16:creationId xmlns="" xmlns:a16="http://schemas.microsoft.com/office/drawing/2014/main" id="{F6566D18-BA94-4A67-BCCF-2B678AF5D292}"/>
              </a:ext>
            </a:extLst>
          </p:cNvPr>
          <p:cNvGrpSpPr>
            <a:grpSpLocks/>
          </p:cNvGrpSpPr>
          <p:nvPr/>
        </p:nvGrpSpPr>
        <p:grpSpPr bwMode="auto">
          <a:xfrm>
            <a:off x="5737225" y="1165225"/>
            <a:ext cx="1166813" cy="3841750"/>
            <a:chOff x="3776" y="1296"/>
            <a:chExt cx="816" cy="2688"/>
          </a:xfrm>
        </p:grpSpPr>
        <p:sp>
          <p:nvSpPr>
            <p:cNvPr id="162845" name="Rectangle 9">
              <a:extLst>
                <a:ext uri="{FF2B5EF4-FFF2-40B4-BE49-F238E27FC236}">
                  <a16:creationId xmlns="" xmlns:a16="http://schemas.microsoft.com/office/drawing/2014/main" id="{F79871F0-1E62-471F-8C64-D0030735C8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6" y="1296"/>
              <a:ext cx="816" cy="336"/>
            </a:xfrm>
            <a:prstGeom prst="rect">
              <a:avLst/>
            </a:prstGeom>
            <a:solidFill>
              <a:srgbClr val="FF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800" b="1">
                  <a:solidFill>
                    <a:srgbClr val="FF0000"/>
                  </a:solidFill>
                  <a:latin typeface="Trebuchet MS" panose="020B0603020202020204" pitchFamily="34" charset="0"/>
                </a:rPr>
                <a:t>Controller</a:t>
              </a:r>
              <a:endParaRPr lang="th-TH" altLang="en-US" sz="1800" b="1">
                <a:solidFill>
                  <a:srgbClr val="FF0000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62846" name="Line 28">
              <a:extLst>
                <a:ext uri="{FF2B5EF4-FFF2-40B4-BE49-F238E27FC236}">
                  <a16:creationId xmlns="" xmlns:a16="http://schemas.microsoft.com/office/drawing/2014/main" id="{434FA11E-0131-451A-8533-A4925EE16C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60" y="1680"/>
              <a:ext cx="0" cy="2304"/>
            </a:xfrm>
            <a:prstGeom prst="line">
              <a:avLst/>
            </a:prstGeom>
            <a:noFill/>
            <a:ln w="412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473" name="Group 41">
            <a:extLst>
              <a:ext uri="{FF2B5EF4-FFF2-40B4-BE49-F238E27FC236}">
                <a16:creationId xmlns="" xmlns:a16="http://schemas.microsoft.com/office/drawing/2014/main" id="{022F9BE5-2CB2-4C8E-AFCB-3DBCAA500A18}"/>
              </a:ext>
            </a:extLst>
          </p:cNvPr>
          <p:cNvGrpSpPr>
            <a:grpSpLocks/>
          </p:cNvGrpSpPr>
          <p:nvPr/>
        </p:nvGrpSpPr>
        <p:grpSpPr bwMode="auto">
          <a:xfrm>
            <a:off x="7521575" y="1165225"/>
            <a:ext cx="1165225" cy="3841750"/>
            <a:chOff x="5264" y="1296"/>
            <a:chExt cx="816" cy="2688"/>
          </a:xfrm>
        </p:grpSpPr>
        <p:sp>
          <p:nvSpPr>
            <p:cNvPr id="162843" name="Rectangle 14">
              <a:extLst>
                <a:ext uri="{FF2B5EF4-FFF2-40B4-BE49-F238E27FC236}">
                  <a16:creationId xmlns="" xmlns:a16="http://schemas.microsoft.com/office/drawing/2014/main" id="{C129CA86-DBD0-4716-8CAE-2CD53405C9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" y="1296"/>
              <a:ext cx="816" cy="336"/>
            </a:xfrm>
            <a:prstGeom prst="rect">
              <a:avLst/>
            </a:prstGeom>
            <a:solidFill>
              <a:srgbClr val="FF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800" b="1">
                  <a:solidFill>
                    <a:srgbClr val="7030A0"/>
                  </a:solidFill>
                  <a:latin typeface="Trebuchet MS" panose="020B0603020202020204" pitchFamily="34" charset="0"/>
                </a:rPr>
                <a:t>Model</a:t>
              </a:r>
              <a:endParaRPr lang="th-TH" altLang="en-US" sz="1800" b="1">
                <a:solidFill>
                  <a:srgbClr val="7030A0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62844" name="Line 29">
              <a:extLst>
                <a:ext uri="{FF2B5EF4-FFF2-40B4-BE49-F238E27FC236}">
                  <a16:creationId xmlns="" xmlns:a16="http://schemas.microsoft.com/office/drawing/2014/main" id="{464BB86D-5AF3-458E-AB9A-F79504AB45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96" y="1680"/>
              <a:ext cx="0" cy="2304"/>
            </a:xfrm>
            <a:prstGeom prst="line">
              <a:avLst/>
            </a:prstGeom>
            <a:noFill/>
            <a:ln w="412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477" name="Group 45">
            <a:extLst>
              <a:ext uri="{FF2B5EF4-FFF2-40B4-BE49-F238E27FC236}">
                <a16:creationId xmlns="" xmlns:a16="http://schemas.microsoft.com/office/drawing/2014/main" id="{63E80611-09D3-4B78-BAAE-6A202FBF3EFE}"/>
              </a:ext>
            </a:extLst>
          </p:cNvPr>
          <p:cNvGrpSpPr>
            <a:grpSpLocks/>
          </p:cNvGrpSpPr>
          <p:nvPr/>
        </p:nvGrpSpPr>
        <p:grpSpPr bwMode="auto">
          <a:xfrm>
            <a:off x="1006475" y="2125663"/>
            <a:ext cx="1782763" cy="536575"/>
            <a:chOff x="704" y="1776"/>
            <a:chExt cx="1248" cy="375"/>
          </a:xfrm>
        </p:grpSpPr>
        <p:sp>
          <p:nvSpPr>
            <p:cNvPr id="162841" name="Line 18">
              <a:extLst>
                <a:ext uri="{FF2B5EF4-FFF2-40B4-BE49-F238E27FC236}">
                  <a16:creationId xmlns="" xmlns:a16="http://schemas.microsoft.com/office/drawing/2014/main" id="{9F7AF78F-D0F8-46C1-ACCF-DB0320B467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4" y="1776"/>
              <a:ext cx="1248" cy="0"/>
            </a:xfrm>
            <a:prstGeom prst="line">
              <a:avLst/>
            </a:prstGeom>
            <a:noFill/>
            <a:ln w="47625">
              <a:solidFill>
                <a:srgbClr val="FF660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842" name="Text Box 30">
              <a:extLst>
                <a:ext uri="{FF2B5EF4-FFF2-40B4-BE49-F238E27FC236}">
                  <a16:creationId xmlns="" xmlns:a16="http://schemas.microsoft.com/office/drawing/2014/main" id="{0725EB4B-ECA0-4421-A3BD-8CA6BFB291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6" y="1849"/>
              <a:ext cx="622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200" b="1">
                  <a:solidFill>
                    <a:srgbClr val="FFFFFF"/>
                  </a:solidFill>
                  <a:latin typeface="Trebuchet MS" panose="020B0603020202020204" pitchFamily="34" charset="0"/>
                </a:rPr>
                <a:t>HTTP</a:t>
              </a:r>
              <a:endParaRPr lang="th-TH" altLang="en-US" sz="2200" b="1">
                <a:solidFill>
                  <a:srgbClr val="FFFFFF"/>
                </a:solidFill>
                <a:latin typeface="Trebuchet MS" panose="020B0603020202020204" pitchFamily="34" charset="0"/>
              </a:endParaRPr>
            </a:p>
          </p:txBody>
        </p:sp>
      </p:grpSp>
      <p:grpSp>
        <p:nvGrpSpPr>
          <p:cNvPr id="18479" name="Group 47">
            <a:extLst>
              <a:ext uri="{FF2B5EF4-FFF2-40B4-BE49-F238E27FC236}">
                <a16:creationId xmlns="" xmlns:a16="http://schemas.microsoft.com/office/drawing/2014/main" id="{ADE7948A-D1F4-4240-AFB0-8BD8C7ED1574}"/>
              </a:ext>
            </a:extLst>
          </p:cNvPr>
          <p:cNvGrpSpPr>
            <a:grpSpLocks/>
          </p:cNvGrpSpPr>
          <p:nvPr/>
        </p:nvGrpSpPr>
        <p:grpSpPr bwMode="auto">
          <a:xfrm>
            <a:off x="4708525" y="4005263"/>
            <a:ext cx="1577975" cy="1017587"/>
            <a:chOff x="3296" y="3091"/>
            <a:chExt cx="1104" cy="712"/>
          </a:xfrm>
        </p:grpSpPr>
        <p:sp>
          <p:nvSpPr>
            <p:cNvPr id="162839" name="Line 22">
              <a:extLst>
                <a:ext uri="{FF2B5EF4-FFF2-40B4-BE49-F238E27FC236}">
                  <a16:creationId xmlns="" xmlns:a16="http://schemas.microsoft.com/office/drawing/2014/main" id="{C334EE9A-2099-4E44-BC7C-BF40DE50AE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96" y="3091"/>
              <a:ext cx="1104" cy="0"/>
            </a:xfrm>
            <a:prstGeom prst="line">
              <a:avLst/>
            </a:prstGeom>
            <a:noFill/>
            <a:ln w="47625">
              <a:solidFill>
                <a:srgbClr val="FF000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840" name="Text Box 31">
              <a:extLst>
                <a:ext uri="{FF2B5EF4-FFF2-40B4-BE49-F238E27FC236}">
                  <a16:creationId xmlns="" xmlns:a16="http://schemas.microsoft.com/office/drawing/2014/main" id="{8F55B0B2-87C1-49EB-824B-76043A5808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8" y="3264"/>
              <a:ext cx="695" cy="5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200" b="1">
                  <a:solidFill>
                    <a:srgbClr val="FFFFFF"/>
                  </a:solidFill>
                  <a:latin typeface="Trebuchet MS" panose="020B0603020202020204" pitchFamily="34" charset="0"/>
                </a:rPr>
                <a:t>Select</a:t>
              </a:r>
            </a:p>
            <a:p>
              <a:pPr eaLnBrk="1" hangingPunct="1"/>
              <a:r>
                <a:rPr lang="en-US" altLang="en-US" sz="2200" b="1">
                  <a:solidFill>
                    <a:srgbClr val="FFC000"/>
                  </a:solidFill>
                  <a:latin typeface="Trebuchet MS" panose="020B0603020202020204" pitchFamily="34" charset="0"/>
                </a:rPr>
                <a:t>View</a:t>
              </a:r>
              <a:endParaRPr lang="th-TH" altLang="en-US" sz="2200" b="1">
                <a:solidFill>
                  <a:srgbClr val="FFC000"/>
                </a:solidFill>
                <a:latin typeface="Trebuchet MS" panose="020B0603020202020204" pitchFamily="34" charset="0"/>
              </a:endParaRPr>
            </a:p>
          </p:txBody>
        </p:sp>
      </p:grpSp>
      <p:grpSp>
        <p:nvGrpSpPr>
          <p:cNvPr id="18480" name="Group 48">
            <a:extLst>
              <a:ext uri="{FF2B5EF4-FFF2-40B4-BE49-F238E27FC236}">
                <a16:creationId xmlns="" xmlns:a16="http://schemas.microsoft.com/office/drawing/2014/main" id="{132BC3BB-4865-4FFB-A53F-C54B91BD1CCF}"/>
              </a:ext>
            </a:extLst>
          </p:cNvPr>
          <p:cNvGrpSpPr>
            <a:grpSpLocks/>
          </p:cNvGrpSpPr>
          <p:nvPr/>
        </p:nvGrpSpPr>
        <p:grpSpPr bwMode="auto">
          <a:xfrm>
            <a:off x="1006475" y="4389438"/>
            <a:ext cx="3565525" cy="636587"/>
            <a:chOff x="704" y="3360"/>
            <a:chExt cx="2496" cy="446"/>
          </a:xfrm>
        </p:grpSpPr>
        <p:sp>
          <p:nvSpPr>
            <p:cNvPr id="162837" name="Line 23">
              <a:extLst>
                <a:ext uri="{FF2B5EF4-FFF2-40B4-BE49-F238E27FC236}">
                  <a16:creationId xmlns="" xmlns:a16="http://schemas.microsoft.com/office/drawing/2014/main" id="{A14B5B6B-5706-426F-9916-98809E7B4F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4" y="3360"/>
              <a:ext cx="2496" cy="0"/>
            </a:xfrm>
            <a:prstGeom prst="line">
              <a:avLst/>
            </a:prstGeom>
            <a:noFill/>
            <a:ln w="47625">
              <a:solidFill>
                <a:srgbClr val="FF660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838" name="Text Box 32">
              <a:extLst>
                <a:ext uri="{FF2B5EF4-FFF2-40B4-BE49-F238E27FC236}">
                  <a16:creationId xmlns="" xmlns:a16="http://schemas.microsoft.com/office/drawing/2014/main" id="{BBB14092-6FCB-4E6D-A286-4A963A997F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8" y="3504"/>
              <a:ext cx="641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200" b="1">
                  <a:solidFill>
                    <a:srgbClr val="FFFFFF"/>
                  </a:solidFill>
                  <a:latin typeface="Trebuchet MS" panose="020B0603020202020204" pitchFamily="34" charset="0"/>
                </a:rPr>
                <a:t>HTML</a:t>
              </a:r>
            </a:p>
          </p:txBody>
        </p:sp>
      </p:grpSp>
      <p:grpSp>
        <p:nvGrpSpPr>
          <p:cNvPr id="18469" name="Group 37">
            <a:extLst>
              <a:ext uri="{FF2B5EF4-FFF2-40B4-BE49-F238E27FC236}">
                <a16:creationId xmlns="" xmlns:a16="http://schemas.microsoft.com/office/drawing/2014/main" id="{116C293D-3A98-4ADB-8734-644CCD7CBC16}"/>
              </a:ext>
            </a:extLst>
          </p:cNvPr>
          <p:cNvGrpSpPr>
            <a:grpSpLocks/>
          </p:cNvGrpSpPr>
          <p:nvPr/>
        </p:nvGrpSpPr>
        <p:grpSpPr bwMode="auto">
          <a:xfrm>
            <a:off x="2239963" y="1165225"/>
            <a:ext cx="1166812" cy="3841750"/>
            <a:chOff x="1328" y="1296"/>
            <a:chExt cx="816" cy="2688"/>
          </a:xfrm>
        </p:grpSpPr>
        <p:sp>
          <p:nvSpPr>
            <p:cNvPr id="162835" name="Rectangle 35">
              <a:extLst>
                <a:ext uri="{FF2B5EF4-FFF2-40B4-BE49-F238E27FC236}">
                  <a16:creationId xmlns="" xmlns:a16="http://schemas.microsoft.com/office/drawing/2014/main" id="{A5F1B04E-8450-46E8-A46A-4A851254C0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" y="1296"/>
              <a:ext cx="816" cy="336"/>
            </a:xfrm>
            <a:prstGeom prst="rect">
              <a:avLst/>
            </a:prstGeom>
            <a:solidFill>
              <a:srgbClr val="FF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800">
                  <a:solidFill>
                    <a:srgbClr val="000000"/>
                  </a:solidFill>
                  <a:latin typeface="Trebuchet MS" panose="020B0603020202020204" pitchFamily="34" charset="0"/>
                </a:rPr>
                <a:t>Routing</a:t>
              </a:r>
              <a:endParaRPr lang="th-TH" altLang="en-US" sz="1800">
                <a:solidFill>
                  <a:srgbClr val="000000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62836" name="Line 36">
              <a:extLst>
                <a:ext uri="{FF2B5EF4-FFF2-40B4-BE49-F238E27FC236}">
                  <a16:creationId xmlns="" xmlns:a16="http://schemas.microsoft.com/office/drawing/2014/main" id="{96C7C8DF-AACA-43C7-B92E-A43206C0E1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0" y="1680"/>
              <a:ext cx="0" cy="2304"/>
            </a:xfrm>
            <a:prstGeom prst="line">
              <a:avLst/>
            </a:prstGeom>
            <a:noFill/>
            <a:ln w="412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478" name="Group 46">
            <a:extLst>
              <a:ext uri="{FF2B5EF4-FFF2-40B4-BE49-F238E27FC236}">
                <a16:creationId xmlns="" xmlns:a16="http://schemas.microsoft.com/office/drawing/2014/main" id="{451E9899-D744-4584-8DC5-E7588B03FAC4}"/>
              </a:ext>
            </a:extLst>
          </p:cNvPr>
          <p:cNvGrpSpPr>
            <a:grpSpLocks/>
          </p:cNvGrpSpPr>
          <p:nvPr/>
        </p:nvGrpSpPr>
        <p:grpSpPr bwMode="auto">
          <a:xfrm>
            <a:off x="2925763" y="2400300"/>
            <a:ext cx="3292475" cy="568325"/>
            <a:chOff x="2048" y="1968"/>
            <a:chExt cx="2304" cy="398"/>
          </a:xfrm>
        </p:grpSpPr>
        <p:sp>
          <p:nvSpPr>
            <p:cNvPr id="162833" name="Text Box 34">
              <a:extLst>
                <a:ext uri="{FF2B5EF4-FFF2-40B4-BE49-F238E27FC236}">
                  <a16:creationId xmlns="" xmlns:a16="http://schemas.microsoft.com/office/drawing/2014/main" id="{CE584DD9-856A-466F-B3A0-3FD35ABC6D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0" y="2064"/>
              <a:ext cx="1693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200" b="1">
                  <a:solidFill>
                    <a:srgbClr val="FFFFFF"/>
                  </a:solidFill>
                  <a:latin typeface="Trebuchet MS" panose="020B0603020202020204" pitchFamily="34" charset="0"/>
                </a:rPr>
                <a:t>Select </a:t>
              </a:r>
              <a:r>
                <a:rPr lang="en-US" altLang="en-US" sz="2200" b="1">
                  <a:solidFill>
                    <a:srgbClr val="FF0000"/>
                  </a:solidFill>
                  <a:latin typeface="Trebuchet MS" panose="020B0603020202020204" pitchFamily="34" charset="0"/>
                </a:rPr>
                <a:t>Controller</a:t>
              </a:r>
              <a:endParaRPr lang="th-TH" altLang="en-US" sz="2200" b="1">
                <a:solidFill>
                  <a:srgbClr val="FF0000"/>
                </a:solidFill>
                <a:latin typeface="Trebuchet MS" panose="020B0603020202020204" pitchFamily="34" charset="0"/>
              </a:endParaRPr>
            </a:p>
          </p:txBody>
        </p:sp>
        <p:sp>
          <p:nvSpPr>
            <p:cNvPr id="162834" name="Line 44">
              <a:extLst>
                <a:ext uri="{FF2B5EF4-FFF2-40B4-BE49-F238E27FC236}">
                  <a16:creationId xmlns="" xmlns:a16="http://schemas.microsoft.com/office/drawing/2014/main" id="{A9085869-5C00-4EFE-B7C8-2B98C6C52B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8" y="1968"/>
              <a:ext cx="2304" cy="0"/>
            </a:xfrm>
            <a:prstGeom prst="line">
              <a:avLst/>
            </a:prstGeom>
            <a:noFill/>
            <a:ln w="47625">
              <a:solidFill>
                <a:srgbClr val="FF000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62830" name="Picture 2">
            <a:extLst>
              <a:ext uri="{FF2B5EF4-FFF2-40B4-BE49-F238E27FC236}">
                <a16:creationId xmlns="" xmlns:a16="http://schemas.microsoft.com/office/drawing/2014/main" id="{B65BAFE9-B2BF-474B-9EBF-43AF40E4D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181600"/>
            <a:ext cx="77724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405BBDA9-F546-47B0-BB3D-C0ACB1BA9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1913" y="1778000"/>
            <a:ext cx="1138238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FC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000" b="1">
                <a:solidFill>
                  <a:srgbClr val="FFC000"/>
                </a:solidFill>
                <a:latin typeface="Times New Roman" panose="02020603050405020304" pitchFamily="18" charset="0"/>
              </a:rPr>
              <a:t>Input </a:t>
            </a:r>
          </a:p>
          <a:p>
            <a:pPr eaLnBrk="1" hangingPunct="1"/>
            <a:r>
              <a:rPr lang="en-US" altLang="en-US" sz="2000" b="1">
                <a:solidFill>
                  <a:srgbClr val="FFC000"/>
                </a:solidFill>
                <a:latin typeface="Times New Roman" panose="02020603050405020304" pitchFamily="18" charset="0"/>
              </a:rPr>
              <a:t> Form</a:t>
            </a:r>
          </a:p>
          <a:p>
            <a:pPr eaLnBrk="1" hangingPunct="1"/>
            <a:r>
              <a:rPr lang="en-US" altLang="en-US" sz="2000" b="1">
                <a:solidFill>
                  <a:srgbClr val="FFC000"/>
                </a:solidFill>
                <a:latin typeface="Times New Roman" panose="02020603050405020304" pitchFamily="18" charset="0"/>
              </a:rPr>
              <a:t>(HTML)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64710DCA-0A6C-4FF6-A85D-3245D28A17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7788" y="3922713"/>
            <a:ext cx="1138238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FC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000" b="1">
                <a:solidFill>
                  <a:srgbClr val="FFC000"/>
                </a:solidFill>
                <a:latin typeface="Times New Roman" panose="02020603050405020304" pitchFamily="18" charset="0"/>
              </a:rPr>
              <a:t>Output </a:t>
            </a:r>
          </a:p>
          <a:p>
            <a:pPr eaLnBrk="1" hangingPunct="1"/>
            <a:r>
              <a:rPr lang="en-US" altLang="en-US" sz="2000" b="1">
                <a:solidFill>
                  <a:srgbClr val="FFC000"/>
                </a:solidFill>
                <a:latin typeface="Times New Roman" panose="02020603050405020304" pitchFamily="18" charset="0"/>
              </a:rPr>
              <a:t> Report</a:t>
            </a:r>
          </a:p>
          <a:p>
            <a:pPr eaLnBrk="1" hangingPunct="1"/>
            <a:r>
              <a:rPr lang="en-US" altLang="en-US" sz="2000" b="1">
                <a:solidFill>
                  <a:srgbClr val="FFC000"/>
                </a:solidFill>
                <a:latin typeface="Times New Roman" panose="02020603050405020304" pitchFamily="18" charset="0"/>
              </a:rPr>
              <a:t>(HTML)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4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4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4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4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4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8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8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4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84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84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4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8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8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84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84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84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84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84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84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184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84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84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84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84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/>
      <p:bldP spid="18435" grpId="1"/>
      <p:bldP spid="33" grpId="0"/>
      <p:bldP spid="3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>
            <a:extLst>
              <a:ext uri="{FF2B5EF4-FFF2-40B4-BE49-F238E27FC236}">
                <a16:creationId xmlns="" xmlns:a16="http://schemas.microsoft.com/office/drawing/2014/main" id="{C140D069-3C3D-404F-89E9-592541B66C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2250" y="274638"/>
            <a:ext cx="8699500" cy="822325"/>
          </a:xfrm>
        </p:spPr>
        <p:txBody>
          <a:bodyPr lIns="0" tIns="0" rIns="0" bIns="0" anchor="t"/>
          <a:lstStyle/>
          <a:p>
            <a:pPr algn="l" eaLnBrk="1" hangingPunct="1">
              <a:lnSpc>
                <a:spcPct val="95000"/>
              </a:lnSpc>
            </a:pPr>
            <a:r>
              <a:rPr lang="en-US" altLang="en-US" sz="3900">
                <a:solidFill>
                  <a:srgbClr val="DEDEDE"/>
                </a:solidFill>
                <a:latin typeface="Trebuchet MS" panose="020B0603020202020204" pitchFamily="34" charset="0"/>
              </a:rPr>
              <a:t>Summary</a:t>
            </a:r>
          </a:p>
        </p:txBody>
      </p:sp>
      <p:graphicFrame>
        <p:nvGraphicFramePr>
          <p:cNvPr id="42143" name="Group 159">
            <a:extLst>
              <a:ext uri="{FF2B5EF4-FFF2-40B4-BE49-F238E27FC236}">
                <a16:creationId xmlns="" xmlns:a16="http://schemas.microsoft.com/office/drawing/2014/main" id="{1C5B05C6-A46D-4F57-9754-B5A4B545FF13}"/>
              </a:ext>
            </a:extLst>
          </p:cNvPr>
          <p:cNvGraphicFramePr>
            <a:graphicFrameLocks noGrp="1"/>
          </p:cNvGraphicFramePr>
          <p:nvPr/>
        </p:nvGraphicFramePr>
        <p:xfrm>
          <a:off x="388938" y="1646238"/>
          <a:ext cx="8480426" cy="4572002"/>
        </p:xfrm>
        <a:graphic>
          <a:graphicData uri="http://schemas.openxmlformats.org/drawingml/2006/table">
            <a:tbl>
              <a:tblPr/>
              <a:tblGrid>
                <a:gridCol w="42402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402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090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ASP.NET </a:t>
                      </a:r>
                      <a:r>
                        <a:rPr kumimoji="0" lang="en-US" sz="2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WebForms</a:t>
                      </a:r>
                      <a:endParaRPr kumimoji="0" lang="th-TH" sz="2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marL="82290" marR="82290" marT="41144" marB="4114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cs typeface="Angsana New" pitchFamily="18" charset="-34"/>
                        </a:rPr>
                        <a:t>ASP.NET </a:t>
                      </a:r>
                      <a:r>
                        <a:rPr lang="en-US" altLang="en-US" sz="2800" b="1" dirty="0">
                          <a:solidFill>
                            <a:srgbClr val="7030A0"/>
                          </a:solidFill>
                        </a:rPr>
                        <a:t>M</a:t>
                      </a:r>
                      <a:r>
                        <a:rPr lang="en-US" altLang="en-US" sz="2800" b="1" dirty="0">
                          <a:solidFill>
                            <a:srgbClr val="FFC000"/>
                          </a:solidFill>
                        </a:rPr>
                        <a:t>V</a:t>
                      </a:r>
                      <a:r>
                        <a:rPr lang="en-US" altLang="en-US" sz="2800" b="1" dirty="0">
                          <a:solidFill>
                            <a:srgbClr val="FF0000"/>
                          </a:solidFill>
                        </a:rPr>
                        <a:t>C</a:t>
                      </a:r>
                      <a:endParaRPr kumimoji="0" lang="th-TH" sz="2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rebuchet MS" pitchFamily="34" charset="0"/>
                        <a:cs typeface="Angsana New" pitchFamily="18" charset="-34"/>
                      </a:endParaRPr>
                    </a:p>
                  </a:txBody>
                  <a:tcPr marL="82290" marR="82290" marT="41144" marB="4114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157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Combines </a:t>
                      </a:r>
                      <a:r>
                        <a:rPr kumimoji="0" lang="en-US" sz="2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</a:rPr>
                        <a:t>C</a:t>
                      </a: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ode and </a:t>
                      </a:r>
                      <a:r>
                        <a:rPr kumimoji="0" lang="en-US" sz="2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rebuchet MS" pitchFamily="34" charset="0"/>
                        </a:rPr>
                        <a:t>V</a:t>
                      </a: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iew</a:t>
                      </a:r>
                      <a:endParaRPr kumimoji="0" lang="th-TH" sz="2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marL="82290" marR="82290" marT="41144" marB="4114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</a:rPr>
                        <a:t>S</a:t>
                      </a: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eparation </a:t>
                      </a: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</a:rPr>
                        <a:t>o</a:t>
                      </a: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f </a:t>
                      </a: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rebuchet MS" pitchFamily="34" charset="0"/>
                        </a:rPr>
                        <a:t>C</a:t>
                      </a: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oncerns </a:t>
                      </a:r>
                      <a:endParaRPr kumimoji="0" lang="th-TH" sz="2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marL="82290" marR="82290" marT="41144" marB="4114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157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Cannot test easily</a:t>
                      </a:r>
                      <a:endParaRPr kumimoji="0" lang="th-TH" sz="2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cs typeface="Angsana New" pitchFamily="18" charset="-34"/>
                      </a:endParaRPr>
                    </a:p>
                  </a:txBody>
                  <a:tcPr marL="82290" marR="82290" marT="41144" marB="4114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Design for testing</a:t>
                      </a:r>
                      <a:endParaRPr kumimoji="0" lang="th-TH" sz="2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marL="82290" marR="82290" marT="41144" marB="4114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157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Event</a:t>
                      </a:r>
                      <a:r>
                        <a:rPr kumimoji="0" lang="th-TH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-</a:t>
                      </a: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driven programming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(Drag n’ drop)</a:t>
                      </a:r>
                      <a:endParaRPr kumimoji="0" lang="th-TH" sz="2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marL="82290" marR="82290" marT="41144" marB="4114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cs typeface="Angsana New" pitchFamily="18" charset="-34"/>
                        </a:rPr>
                        <a:t>F</a:t>
                      </a:r>
                      <a:r>
                        <a:rPr kumimoji="0" lang="th-TH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cs typeface="Angsana New" pitchFamily="18" charset="-34"/>
                        </a:rPr>
                        <a:t>ull control over</a:t>
                      </a: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cs typeface="Angsana New" pitchFamily="18" charset="-34"/>
                        </a:rPr>
                        <a:t> </a:t>
                      </a: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HTML</a:t>
                      </a:r>
                      <a:endParaRPr kumimoji="0" lang="th-TH" sz="2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cs typeface="Angsana New" pitchFamily="18" charset="-34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cs typeface="Angsana New" pitchFamily="18" charset="-34"/>
                        </a:rPr>
                        <a:t>Clean HTML</a:t>
                      </a:r>
                      <a:endParaRPr kumimoji="0" lang="th-TH" sz="2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cs typeface="Angsana New" pitchFamily="18" charset="-34"/>
                      </a:endParaRPr>
                    </a:p>
                  </a:txBody>
                  <a:tcPr marL="82290" marR="82290" marT="41144" marB="4114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0157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cs typeface="Angsana New" pitchFamily="18" charset="-34"/>
                        </a:rPr>
                        <a:t>Complex URL</a:t>
                      </a:r>
                      <a:endParaRPr kumimoji="0" lang="th-TH" sz="2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cs typeface="Angsana New" pitchFamily="18" charset="-34"/>
                      </a:endParaRPr>
                    </a:p>
                  </a:txBody>
                  <a:tcPr marL="82290" marR="82290" marT="41144" marB="4114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RESTful URL</a:t>
                      </a:r>
                      <a:endParaRPr kumimoji="0" lang="th-TH" sz="2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marL="82290" marR="82290" marT="41144" marB="4114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14D0D2FC-BFFB-4C4D-B4AC-9A2F5C81DEF1}"/>
              </a:ext>
            </a:extLst>
          </p:cNvPr>
          <p:cNvSpPr/>
          <p:nvPr/>
        </p:nvSpPr>
        <p:spPr>
          <a:xfrm>
            <a:off x="4629150" y="1647825"/>
            <a:ext cx="4292600" cy="4527550"/>
          </a:xfrm>
          <a:prstGeom prst="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2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2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2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="" xmlns:a16="http://schemas.microsoft.com/office/drawing/2014/main" id="{A9CBB16C-52F1-41A9-AE01-E0245C91DE2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38200" y="1828800"/>
            <a:ext cx="7772400" cy="1704975"/>
          </a:xfrm>
        </p:spPr>
        <p:txBody>
          <a:bodyPr/>
          <a:lstStyle/>
          <a:p>
            <a:pPr algn="ctr"/>
            <a:r>
              <a:rPr lang="en-US" altLang="en-US" sz="3600" b="1">
                <a:solidFill>
                  <a:srgbClr val="FF0000"/>
                </a:solidFill>
              </a:rPr>
              <a:t>Internet/Web </a:t>
            </a:r>
            <a:r>
              <a:rPr lang="en-US" altLang="en-US" sz="3600" b="1">
                <a:solidFill>
                  <a:srgbClr val="00B050"/>
                </a:solidFill>
                <a:latin typeface="Algerian" panose="04020705040A02060702" pitchFamily="82" charset="0"/>
              </a:rPr>
              <a:t>Applications </a:t>
            </a:r>
            <a:br>
              <a:rPr lang="en-US" altLang="en-US" sz="3600" b="1">
                <a:solidFill>
                  <a:srgbClr val="00B050"/>
                </a:solidFill>
                <a:latin typeface="Algerian" panose="04020705040A02060702" pitchFamily="82" charset="0"/>
              </a:rPr>
            </a:br>
            <a:r>
              <a:rPr lang="en-US" altLang="en-US" sz="3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a </a:t>
            </a:r>
            <a:r>
              <a:rPr lang="en-US" altLang="en-US" sz="3600" b="1">
                <a:solidFill>
                  <a:srgbClr val="7030A0"/>
                </a:solidFill>
                <a:latin typeface="Algerian" panose="04020705040A02060702" pitchFamily="82" charset="0"/>
              </a:rPr>
              <a:t>database back-end</a:t>
            </a:r>
            <a:r>
              <a:rPr lang="en-US" altLang="en-US" sz="3600" b="1">
                <a:solidFill>
                  <a:srgbClr val="00B050"/>
                </a:solidFill>
                <a:latin typeface="Algerian" panose="04020705040A02060702" pitchFamily="82" charset="0"/>
              </a:rPr>
              <a:t/>
            </a:r>
            <a:br>
              <a:rPr lang="en-US" altLang="en-US" sz="3600" b="1">
                <a:solidFill>
                  <a:srgbClr val="00B050"/>
                </a:solidFill>
                <a:latin typeface="Algerian" panose="04020705040A02060702" pitchFamily="82" charset="0"/>
              </a:rPr>
            </a:br>
            <a:endParaRPr lang="en-US" altLang="en-US" sz="3600" b="1">
              <a:solidFill>
                <a:srgbClr val="00B050"/>
              </a:solidFill>
              <a:latin typeface="Algerian" panose="04020705040A02060702" pitchFamily="82" charset="0"/>
            </a:endParaRPr>
          </a:p>
        </p:txBody>
      </p:sp>
      <p:graphicFrame>
        <p:nvGraphicFramePr>
          <p:cNvPr id="93187" name="Object 5">
            <a:hlinkClick r:id="" action="ppaction://ole?verb=0"/>
            <a:extLst>
              <a:ext uri="{FF2B5EF4-FFF2-40B4-BE49-F238E27FC236}">
                <a16:creationId xmlns="" xmlns:a16="http://schemas.microsoft.com/office/drawing/2014/main" id="{F87C32AE-5601-4D23-82DA-3C836385C5D4}"/>
              </a:ext>
            </a:extLst>
          </p:cNvPr>
          <p:cNvGraphicFramePr>
            <a:graphicFrameLocks/>
          </p:cNvGraphicFramePr>
          <p:nvPr/>
        </p:nvGraphicFramePr>
        <p:xfrm>
          <a:off x="0" y="3962400"/>
          <a:ext cx="2849563" cy="238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Clip" r:id="rId4" imgW="2851150" imgH="2389188" progId="MS_ClipArt_Gallery.5">
                  <p:embed/>
                </p:oleObj>
              </mc:Choice>
              <mc:Fallback>
                <p:oleObj name="Clip" r:id="rId4" imgW="2851150" imgH="2389188" progId="MS_ClipArt_Gallery.5">
                  <p:embed/>
                  <p:pic>
                    <p:nvPicPr>
                      <p:cNvPr id="93187" name="Object 5">
                        <a:hlinkClick r:id="" action="ppaction://ole?verb=0"/>
                        <a:extLst>
                          <a:ext uri="{FF2B5EF4-FFF2-40B4-BE49-F238E27FC236}">
                            <a16:creationId xmlns="" xmlns:a16="http://schemas.microsoft.com/office/drawing/2014/main" id="{F87C32AE-5601-4D23-82DA-3C836385C5D4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962400"/>
                        <a:ext cx="2849563" cy="238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188" name="Rectangle 1">
            <a:extLst>
              <a:ext uri="{FF2B5EF4-FFF2-40B4-BE49-F238E27FC236}">
                <a16:creationId xmlns="" xmlns:a16="http://schemas.microsoft.com/office/drawing/2014/main" id="{050C288D-B399-4F22-B997-4DA4EC288A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496050"/>
            <a:ext cx="5595938" cy="2524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2ACE00E-F13E-4EF8-AB9E-F257FFDE7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763" y="0"/>
            <a:ext cx="8859837" cy="40005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From </a:t>
            </a:r>
            <a:r>
              <a:rPr lang="en-US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1:10  </a:t>
            </a:r>
            <a:r>
              <a:rPr lang="en-US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to </a:t>
            </a:r>
            <a:r>
              <a:rPr lang="en-US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1:30  </a:t>
            </a:r>
            <a:r>
              <a:rPr lang="en-US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– </a:t>
            </a:r>
            <a:r>
              <a:rPr lang="en-US" altLang="en-US" sz="2000" b="1" dirty="0">
                <a:solidFill>
                  <a:srgbClr val="DC0081"/>
                </a:solidFill>
                <a:latin typeface="Times New Roman" panose="02020603050405020304" pitchFamily="18" charset="0"/>
              </a:rPr>
              <a:t>20 minutes</a:t>
            </a:r>
            <a:r>
              <a:rPr lang="en-US" altLang="en-US" sz="2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4" name="Picture 1">
            <a:extLst>
              <a:ext uri="{FF2B5EF4-FFF2-40B4-BE49-F238E27FC236}">
                <a16:creationId xmlns="" xmlns:a16="http://schemas.microsoft.com/office/drawing/2014/main" id="{664D6543-20C1-439B-8834-CD3C0E8CD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" t="38860" r="-285" b="44302"/>
          <a:stretch>
            <a:fillRect/>
          </a:stretch>
        </p:blipFill>
        <p:spPr bwMode="auto">
          <a:xfrm>
            <a:off x="25400" y="3962400"/>
            <a:ext cx="9144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91B6596-453A-4E1A-A818-5D4333EA66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763" y="0"/>
            <a:ext cx="8859837" cy="40005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From </a:t>
            </a:r>
            <a:r>
              <a:rPr lang="en-US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1:42 </a:t>
            </a:r>
            <a:r>
              <a:rPr lang="en-US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to </a:t>
            </a:r>
            <a:r>
              <a:rPr lang="en-US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1:48 </a:t>
            </a:r>
            <a:r>
              <a:rPr lang="en-US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– </a:t>
            </a:r>
            <a:r>
              <a:rPr lang="en-US" altLang="en-US" sz="2000" b="1" dirty="0">
                <a:solidFill>
                  <a:srgbClr val="DC0081"/>
                </a:solidFill>
                <a:latin typeface="Times New Roman" panose="02020603050405020304" pitchFamily="18" charset="0"/>
              </a:rPr>
              <a:t>6 minutes</a:t>
            </a:r>
            <a:r>
              <a:rPr lang="en-US" altLang="en-US" sz="2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</p:txBody>
      </p:sp>
      <p:pic>
        <p:nvPicPr>
          <p:cNvPr id="166916" name="Picture 1">
            <a:extLst>
              <a:ext uri="{FF2B5EF4-FFF2-40B4-BE49-F238E27FC236}">
                <a16:creationId xmlns="" xmlns:a16="http://schemas.microsoft.com/office/drawing/2014/main" id="{ABAA0EBB-B8CB-4C7F-9F41-087F097713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24213" r="6248" b="58954"/>
          <a:stretch>
            <a:fillRect/>
          </a:stretch>
        </p:blipFill>
        <p:spPr bwMode="auto">
          <a:xfrm>
            <a:off x="28575" y="1089025"/>
            <a:ext cx="9144000" cy="157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917" name="Rectangle 5">
            <a:extLst>
              <a:ext uri="{FF2B5EF4-FFF2-40B4-BE49-F238E27FC236}">
                <a16:creationId xmlns="" xmlns:a16="http://schemas.microsoft.com/office/drawing/2014/main" id="{2B43C369-7BA3-4EBC-8EF4-6E9A08C842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89038"/>
            <a:ext cx="9144000" cy="688975"/>
          </a:xfrm>
          <a:prstGeom prst="rect">
            <a:avLst/>
          </a:prstGeom>
          <a:noFill/>
          <a:ln w="762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6918" name="Rectangle 6">
            <a:extLst>
              <a:ext uri="{FF2B5EF4-FFF2-40B4-BE49-F238E27FC236}">
                <a16:creationId xmlns="" xmlns:a16="http://schemas.microsoft.com/office/drawing/2014/main" id="{4E8C0BE0-108F-4495-A999-A0623C7BCE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11613"/>
            <a:ext cx="8991600" cy="941387"/>
          </a:xfrm>
          <a:prstGeom prst="rect">
            <a:avLst/>
          </a:prstGeom>
          <a:noFill/>
          <a:ln w="762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6919" name="Rectangle 7">
            <a:extLst>
              <a:ext uri="{FF2B5EF4-FFF2-40B4-BE49-F238E27FC236}">
                <a16:creationId xmlns="" xmlns:a16="http://schemas.microsoft.com/office/drawing/2014/main" id="{A5729C21-47BA-47A6-86C0-BB72A66A5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4457700"/>
            <a:ext cx="5397500" cy="3429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76A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62" name="Picture 2">
            <a:extLst>
              <a:ext uri="{FF2B5EF4-FFF2-40B4-BE49-F238E27FC236}">
                <a16:creationId xmlns="" xmlns:a16="http://schemas.microsoft.com/office/drawing/2014/main" id="{EE9664A3-6DDF-48B0-9FBE-B77EFD0CC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4" t="23793" r="51666" b="61034"/>
          <a:stretch>
            <a:fillRect/>
          </a:stretch>
        </p:blipFill>
        <p:spPr bwMode="auto">
          <a:xfrm>
            <a:off x="1309688" y="1371600"/>
            <a:ext cx="6805612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BC53E70E-B1FE-46A8-A34E-69D594438078}"/>
              </a:ext>
            </a:extLst>
          </p:cNvPr>
          <p:cNvSpPr/>
          <p:nvPr/>
        </p:nvSpPr>
        <p:spPr>
          <a:xfrm>
            <a:off x="1309688" y="2362200"/>
            <a:ext cx="6805612" cy="1066800"/>
          </a:xfrm>
          <a:prstGeom prst="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68967" name="Rectangle 11">
            <a:extLst>
              <a:ext uri="{FF2B5EF4-FFF2-40B4-BE49-F238E27FC236}">
                <a16:creationId xmlns="" xmlns:a16="http://schemas.microsoft.com/office/drawing/2014/main" id="{ACFB3C23-D975-44A4-8008-3761C17CC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5350" y="3003550"/>
            <a:ext cx="5397500" cy="2778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="" xmlns:pslz="http://schemas.microsoft.com/office/powerpoint/2016/slidezoom"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5D023A2B-03F6-4227-B239-E2C5C07337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94967880"/>
                  </p:ext>
                </p:extLst>
              </p:nvPr>
            </p:nvGraphicFramePr>
            <p:xfrm>
              <a:off x="-2514600" y="4800600"/>
              <a:ext cx="2286000" cy="1714500"/>
            </p:xfrm>
            <a:graphic>
              <a:graphicData uri="http://schemas.microsoft.com/office/powerpoint/2016/slidezoom">
                <pslz:sldZm>
                  <pslz:sldZmObj sldId="684" cId="0">
                    <pslz:zmPr id="{0873036A-2938-41D2-8D06-16F7CA9FC10E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Slide Zoom 2">
                <a:extLst>
                  <a:ext uri="{FF2B5EF4-FFF2-40B4-BE49-F238E27FC236}">
                    <a16:creationId xmlns:pslz="http://schemas.microsoft.com/office/powerpoint/2016/slidezoom" xmlns="" xmlns:a16="http://schemas.microsoft.com/office/drawing/2014/main" id="{5D023A2B-03F6-4227-B239-E2C5C07337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514600" y="4800600"/>
                <a:ext cx="2286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Title 1">
            <a:extLst>
              <a:ext uri="{FF2B5EF4-FFF2-40B4-BE49-F238E27FC236}">
                <a16:creationId xmlns="" xmlns:a16="http://schemas.microsoft.com/office/drawing/2014/main" id="{8DFFDBEC-3CFB-4598-A58C-D8D40F1C9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Download the </a:t>
            </a:r>
            <a:r>
              <a:rPr lang="en-US" altLang="en-US" b="1">
                <a:solidFill>
                  <a:srgbClr val="FF0000"/>
                </a:solidFill>
              </a:rPr>
              <a:t>Python</a:t>
            </a:r>
            <a:r>
              <a:rPr lang="en-US" altLang="en-US">
                <a:solidFill>
                  <a:srgbClr val="FF0000"/>
                </a:solidFill>
              </a:rPr>
              <a:t> </a:t>
            </a:r>
            <a:r>
              <a:rPr lang="en-US" altLang="en-US"/>
              <a:t>Interpreter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AB1D6C7-A3D9-4DC2-B006-6515AEBBE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7391400" cy="1219200"/>
          </a:xfrm>
        </p:spPr>
        <p:txBody>
          <a:bodyPr rtlCol="0">
            <a:normAutofit fontScale="550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In your browser go to </a:t>
            </a:r>
            <a:r>
              <a:rPr lang="en-US" dirty="0">
                <a:hlinkClick r:id="rId2"/>
              </a:rPr>
              <a:t>https://www.python.org/download/releases/2.7.8/</a:t>
            </a:r>
            <a:endParaRPr lang="en-US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Scroll Down to the Download Section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Choose the version of python that matches your OS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For windows choose the MSI installer and </a:t>
            </a:r>
            <a:r>
              <a:rPr lang="en-US" b="1" dirty="0"/>
              <a:t>not </a:t>
            </a:r>
            <a:r>
              <a:rPr lang="en-US" dirty="0"/>
              <a:t>the program database</a:t>
            </a:r>
          </a:p>
        </p:txBody>
      </p:sp>
      <p:pic>
        <p:nvPicPr>
          <p:cNvPr id="171012" name="Picture 2">
            <a:extLst>
              <a:ext uri="{FF2B5EF4-FFF2-40B4-BE49-F238E27FC236}">
                <a16:creationId xmlns="" xmlns:a16="http://schemas.microsoft.com/office/drawing/2014/main" id="{5A9D7A99-65DF-4EC4-B115-2EEBEE438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819400"/>
            <a:ext cx="5762625" cy="358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119BFD3E-BB4F-4078-B0DE-32F897808BE8}"/>
              </a:ext>
            </a:extLst>
          </p:cNvPr>
          <p:cNvSpPr/>
          <p:nvPr/>
        </p:nvSpPr>
        <p:spPr>
          <a:xfrm>
            <a:off x="2895600" y="1600200"/>
            <a:ext cx="5867400" cy="320675"/>
          </a:xfrm>
          <a:prstGeom prst="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Title 1">
            <a:extLst>
              <a:ext uri="{FF2B5EF4-FFF2-40B4-BE49-F238E27FC236}">
                <a16:creationId xmlns="" xmlns:a16="http://schemas.microsoft.com/office/drawing/2014/main" id="{86B4E085-C4EC-4AE9-A071-C5A1FB07D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Install </a:t>
            </a:r>
            <a:r>
              <a:rPr lang="en-US" altLang="en-US" b="1">
                <a:solidFill>
                  <a:srgbClr val="FF0000"/>
                </a:solidFill>
              </a:rPr>
              <a:t>Python</a:t>
            </a:r>
            <a:r>
              <a:rPr lang="en-US" altLang="en-US"/>
              <a:t> Interpreter</a:t>
            </a:r>
          </a:p>
        </p:txBody>
      </p:sp>
      <p:sp>
        <p:nvSpPr>
          <p:cNvPr id="172035" name="Content Placeholder 2">
            <a:extLst>
              <a:ext uri="{FF2B5EF4-FFF2-40B4-BE49-F238E27FC236}">
                <a16:creationId xmlns="" xmlns:a16="http://schemas.microsoft.com/office/drawing/2014/main" id="{F212C36A-EEAF-4E77-8B21-8E6A04E50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Click next on all prompts until the software is installed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6BE4A69-CE96-4264-9CEA-166A36B96A3F}"/>
              </a:ext>
            </a:extLst>
          </p:cNvPr>
          <p:cNvSpPr/>
          <p:nvPr/>
        </p:nvSpPr>
        <p:spPr>
          <a:xfrm>
            <a:off x="1700213" y="1676400"/>
            <a:ext cx="3302000" cy="465138"/>
          </a:xfrm>
          <a:prstGeom prst="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96C87EF-061B-437D-AEB8-4026235A0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4788" y="152400"/>
            <a:ext cx="9525001" cy="1143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Download </a:t>
            </a:r>
            <a:r>
              <a:rPr lang="en-US" b="1" dirty="0" err="1">
                <a:solidFill>
                  <a:srgbClr val="FF0000"/>
                </a:solidFill>
              </a:rPr>
              <a:t>PyCharm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IDE</a:t>
            </a:r>
            <a:r>
              <a:rPr lang="en-US" dirty="0"/>
              <a:t> Community Edition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F4B213C-9F6F-4C89-B4D7-0091B9540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153400" cy="1600200"/>
          </a:xfrm>
        </p:spPr>
        <p:txBody>
          <a:bodyPr rtlCol="0">
            <a:normAutofit fontScale="85000"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In your browser go to </a:t>
            </a:r>
            <a:r>
              <a:rPr lang="en-US" dirty="0">
                <a:hlinkClick r:id="rId2"/>
              </a:rPr>
              <a:t>http://www.jetbrains.com/pycharm/download/</a:t>
            </a:r>
            <a:endParaRPr lang="en-US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Click the Download Community button on the right</a:t>
            </a:r>
          </a:p>
        </p:txBody>
      </p:sp>
      <p:pic>
        <p:nvPicPr>
          <p:cNvPr id="173060" name="Picture 2">
            <a:extLst>
              <a:ext uri="{FF2B5EF4-FFF2-40B4-BE49-F238E27FC236}">
                <a16:creationId xmlns="" xmlns:a16="http://schemas.microsoft.com/office/drawing/2014/main" id="{5A53B44C-363E-4A87-9123-015B7727B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48000"/>
            <a:ext cx="8048625" cy="359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263C5D56-F5EB-48BB-A737-39BFB21A3DA3}"/>
              </a:ext>
            </a:extLst>
          </p:cNvPr>
          <p:cNvSpPr/>
          <p:nvPr/>
        </p:nvSpPr>
        <p:spPr>
          <a:xfrm>
            <a:off x="5257800" y="6019800"/>
            <a:ext cx="1752600" cy="320675"/>
          </a:xfrm>
          <a:prstGeom prst="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Title 1">
            <a:extLst>
              <a:ext uri="{FF2B5EF4-FFF2-40B4-BE49-F238E27FC236}">
                <a16:creationId xmlns="" xmlns:a16="http://schemas.microsoft.com/office/drawing/2014/main" id="{1D8CE220-3F1C-4478-99B0-B689DBCA7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6200" y="274638"/>
            <a:ext cx="9372600" cy="1143000"/>
          </a:xfrm>
        </p:spPr>
        <p:txBody>
          <a:bodyPr/>
          <a:lstStyle/>
          <a:p>
            <a:pPr eaLnBrk="1" hangingPunct="1"/>
            <a:r>
              <a:rPr lang="en-US" altLang="en-US"/>
              <a:t>Install </a:t>
            </a:r>
            <a:r>
              <a:rPr lang="en-US" altLang="en-US" b="1">
                <a:solidFill>
                  <a:srgbClr val="FF0000"/>
                </a:solidFill>
              </a:rPr>
              <a:t>PyCharm</a:t>
            </a:r>
            <a:r>
              <a:rPr lang="en-US" altLang="en-US"/>
              <a:t> </a:t>
            </a:r>
            <a:r>
              <a:rPr lang="en-US" altLang="en-US" b="1">
                <a:solidFill>
                  <a:srgbClr val="FF0000"/>
                </a:solidFill>
              </a:rPr>
              <a:t>IDE </a:t>
            </a:r>
            <a:r>
              <a:rPr lang="en-US" altLang="en-US"/>
              <a:t>Community Edition</a:t>
            </a:r>
          </a:p>
        </p:txBody>
      </p:sp>
      <p:sp>
        <p:nvSpPr>
          <p:cNvPr id="174083" name="Content Placeholder 2">
            <a:extLst>
              <a:ext uri="{FF2B5EF4-FFF2-40B4-BE49-F238E27FC236}">
                <a16:creationId xmlns="" xmlns:a16="http://schemas.microsoft.com/office/drawing/2014/main" id="{4B03E49D-36A0-49DF-A383-267F8B908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39725" y="1417638"/>
            <a:ext cx="9518650" cy="1600200"/>
          </a:xfrm>
        </p:spPr>
        <p:txBody>
          <a:bodyPr/>
          <a:lstStyle/>
          <a:p>
            <a:pPr eaLnBrk="1" hangingPunct="1"/>
            <a:r>
              <a:rPr lang="en-US" altLang="en-US" sz="2800"/>
              <a:t>Click </a:t>
            </a:r>
            <a:r>
              <a:rPr lang="en-US" altLang="en-US" sz="2800" b="1">
                <a:solidFill>
                  <a:srgbClr val="FF0000"/>
                </a:solidFill>
              </a:rPr>
              <a:t>Next</a:t>
            </a:r>
            <a:r>
              <a:rPr lang="en-US" altLang="en-US" sz="2800"/>
              <a:t> on all prompts until you get to the following screen</a:t>
            </a:r>
          </a:p>
        </p:txBody>
      </p:sp>
      <p:pic>
        <p:nvPicPr>
          <p:cNvPr id="174084" name="Picture 2">
            <a:extLst>
              <a:ext uri="{FF2B5EF4-FFF2-40B4-BE49-F238E27FC236}">
                <a16:creationId xmlns="" xmlns:a16="http://schemas.microsoft.com/office/drawing/2014/main" id="{59E7FDA7-0C2E-4BC3-BC23-071FC7B2E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13" y="4343400"/>
            <a:ext cx="484822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8CF9BB9-56BD-42AA-B971-4F8240FCA750}"/>
              </a:ext>
            </a:extLst>
          </p:cNvPr>
          <p:cNvSpPr/>
          <p:nvPr/>
        </p:nvSpPr>
        <p:spPr>
          <a:xfrm>
            <a:off x="4883150" y="6367463"/>
            <a:ext cx="677863" cy="195262"/>
          </a:xfrm>
          <a:prstGeom prst="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74086" name="Content Placeholder 2">
            <a:extLst>
              <a:ext uri="{FF2B5EF4-FFF2-40B4-BE49-F238E27FC236}">
                <a16:creationId xmlns="" xmlns:a16="http://schemas.microsoft.com/office/drawing/2014/main" id="{F140D38F-28C0-4A16-9AD4-BEC8EBDB5CF6}"/>
              </a:ext>
            </a:extLst>
          </p:cNvPr>
          <p:cNvSpPr txBox="1">
            <a:spLocks/>
          </p:cNvSpPr>
          <p:nvPr/>
        </p:nvSpPr>
        <p:spPr bwMode="auto">
          <a:xfrm>
            <a:off x="-349250" y="2641600"/>
            <a:ext cx="94932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800"/>
              <a:t>Click the checkbox next to Run Pycharm Community Edition and then Click </a:t>
            </a:r>
            <a:r>
              <a:rPr lang="en-US" altLang="en-US" sz="2800" b="1">
                <a:solidFill>
                  <a:srgbClr val="FF0000"/>
                </a:solidFill>
              </a:rPr>
              <a:t>Finish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Title 1">
            <a:extLst>
              <a:ext uri="{FF2B5EF4-FFF2-40B4-BE49-F238E27FC236}">
                <a16:creationId xmlns="" xmlns:a16="http://schemas.microsoft.com/office/drawing/2014/main" id="{E3EA070C-ED55-43F6-8D4F-22F7D9494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2400" y="152400"/>
            <a:ext cx="9525000" cy="1143000"/>
          </a:xfrm>
        </p:spPr>
        <p:txBody>
          <a:bodyPr/>
          <a:lstStyle/>
          <a:p>
            <a:pPr eaLnBrk="1" hangingPunct="1"/>
            <a:r>
              <a:rPr lang="en-US" altLang="en-US"/>
              <a:t>Install </a:t>
            </a:r>
            <a:r>
              <a:rPr lang="en-US" altLang="en-US" b="1">
                <a:solidFill>
                  <a:srgbClr val="FF0000"/>
                </a:solidFill>
              </a:rPr>
              <a:t>PyCharm</a:t>
            </a:r>
            <a:r>
              <a:rPr lang="en-US" altLang="en-US"/>
              <a:t> </a:t>
            </a:r>
            <a:r>
              <a:rPr lang="en-US" altLang="en-US" b="1">
                <a:solidFill>
                  <a:srgbClr val="FF0000"/>
                </a:solidFill>
              </a:rPr>
              <a:t>IDE </a:t>
            </a:r>
            <a:r>
              <a:rPr lang="en-US" altLang="en-US"/>
              <a:t>Community Edition</a:t>
            </a:r>
          </a:p>
        </p:txBody>
      </p:sp>
      <p:sp>
        <p:nvSpPr>
          <p:cNvPr id="175107" name="Content Placeholder 2">
            <a:extLst>
              <a:ext uri="{FF2B5EF4-FFF2-40B4-BE49-F238E27FC236}">
                <a16:creationId xmlns="" xmlns:a16="http://schemas.microsoft.com/office/drawing/2014/main" id="{8FCA1502-84FB-472C-A8D4-3318B38C4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50838" y="1123950"/>
            <a:ext cx="9647238" cy="1600200"/>
          </a:xfrm>
        </p:spPr>
        <p:txBody>
          <a:bodyPr/>
          <a:lstStyle/>
          <a:p>
            <a:pPr eaLnBrk="1" hangingPunct="1"/>
            <a:r>
              <a:rPr lang="en-US" altLang="en-US" sz="2800"/>
              <a:t>Make sure the “</a:t>
            </a:r>
            <a:r>
              <a:rPr lang="en-US" altLang="en-US" sz="2800">
                <a:solidFill>
                  <a:srgbClr val="FF0000"/>
                </a:solidFill>
              </a:rPr>
              <a:t>I do not have a previous version of PyCharm or I do not want to import my settings</a:t>
            </a:r>
            <a:r>
              <a:rPr lang="en-US" altLang="en-US" sz="2800"/>
              <a:t>” is selected and click the </a:t>
            </a:r>
            <a:r>
              <a:rPr lang="en-US" altLang="en-US" sz="2800" b="1">
                <a:solidFill>
                  <a:srgbClr val="FF0000"/>
                </a:solidFill>
              </a:rPr>
              <a:t>OK</a:t>
            </a:r>
            <a:r>
              <a:rPr lang="en-US" altLang="en-US" sz="2800"/>
              <a:t> button</a:t>
            </a:r>
          </a:p>
        </p:txBody>
      </p:sp>
      <p:pic>
        <p:nvPicPr>
          <p:cNvPr id="175108" name="Picture 2">
            <a:extLst>
              <a:ext uri="{FF2B5EF4-FFF2-40B4-BE49-F238E27FC236}">
                <a16:creationId xmlns="" xmlns:a16="http://schemas.microsoft.com/office/drawing/2014/main" id="{0E4326D9-05A3-4761-BD88-9D7F4966D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48000"/>
            <a:ext cx="7543800" cy="329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9323AAFE-433F-4EC7-95AC-70FA82A7FA4F}"/>
              </a:ext>
            </a:extLst>
          </p:cNvPr>
          <p:cNvSpPr/>
          <p:nvPr/>
        </p:nvSpPr>
        <p:spPr>
          <a:xfrm>
            <a:off x="4010025" y="5672138"/>
            <a:ext cx="677863" cy="341312"/>
          </a:xfrm>
          <a:prstGeom prst="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Title 1">
            <a:extLst>
              <a:ext uri="{FF2B5EF4-FFF2-40B4-BE49-F238E27FC236}">
                <a16:creationId xmlns="" xmlns:a16="http://schemas.microsoft.com/office/drawing/2014/main" id="{65DCE3F3-29D0-4BF8-B35F-8F3387AD3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" y="-254000"/>
            <a:ext cx="9442450" cy="1143000"/>
          </a:xfrm>
        </p:spPr>
        <p:txBody>
          <a:bodyPr/>
          <a:lstStyle/>
          <a:p>
            <a:pPr eaLnBrk="1" hangingPunct="1"/>
            <a:r>
              <a:rPr lang="en-US" altLang="en-US"/>
              <a:t>Install </a:t>
            </a:r>
            <a:r>
              <a:rPr lang="en-US" altLang="en-US" b="1">
                <a:solidFill>
                  <a:srgbClr val="FF0000"/>
                </a:solidFill>
              </a:rPr>
              <a:t>PyCharm</a:t>
            </a:r>
            <a:r>
              <a:rPr lang="en-US" altLang="en-US"/>
              <a:t> </a:t>
            </a:r>
            <a:r>
              <a:rPr lang="en-US" altLang="en-US" b="1">
                <a:solidFill>
                  <a:srgbClr val="FF0000"/>
                </a:solidFill>
              </a:rPr>
              <a:t>IDE </a:t>
            </a:r>
            <a:r>
              <a:rPr lang="en-US" altLang="en-US"/>
              <a:t>Community Edition</a:t>
            </a:r>
          </a:p>
        </p:txBody>
      </p:sp>
      <p:sp>
        <p:nvSpPr>
          <p:cNvPr id="176131" name="Content Placeholder 2">
            <a:extLst>
              <a:ext uri="{FF2B5EF4-FFF2-40B4-BE49-F238E27FC236}">
                <a16:creationId xmlns="" xmlns:a16="http://schemas.microsoft.com/office/drawing/2014/main" id="{1BEC9280-C7D4-43CF-97BD-04D9F3B6A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50" y="863600"/>
            <a:ext cx="8458200" cy="762000"/>
          </a:xfrm>
        </p:spPr>
        <p:txBody>
          <a:bodyPr/>
          <a:lstStyle/>
          <a:p>
            <a:pPr eaLnBrk="1" hangingPunct="1"/>
            <a:r>
              <a:rPr lang="en-US" altLang="en-US"/>
              <a:t>Click the </a:t>
            </a:r>
            <a:r>
              <a:rPr lang="en-US" altLang="en-US" b="1">
                <a:solidFill>
                  <a:srgbClr val="FF0000"/>
                </a:solidFill>
              </a:rPr>
              <a:t>OK</a:t>
            </a:r>
            <a:r>
              <a:rPr lang="en-US" altLang="en-US"/>
              <a:t> button</a:t>
            </a:r>
          </a:p>
        </p:txBody>
      </p:sp>
      <p:pic>
        <p:nvPicPr>
          <p:cNvPr id="176132" name="Picture 2">
            <a:extLst>
              <a:ext uri="{FF2B5EF4-FFF2-40B4-BE49-F238E27FC236}">
                <a16:creationId xmlns="" xmlns:a16="http://schemas.microsoft.com/office/drawing/2014/main" id="{5B0A8652-4EB4-4FF5-90AD-85AA629C3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00200"/>
            <a:ext cx="6934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="" xmlns:a16="http://schemas.microsoft.com/office/drawing/2014/main" id="{EC68ED55-2A09-4FC5-B5DD-E10F453DDD4E}"/>
              </a:ext>
            </a:extLst>
          </p:cNvPr>
          <p:cNvSpPr txBox="1">
            <a:spLocks/>
          </p:cNvSpPr>
          <p:nvPr/>
        </p:nvSpPr>
        <p:spPr bwMode="auto">
          <a:xfrm>
            <a:off x="0" y="5867400"/>
            <a:ext cx="9144000" cy="7239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/>
              <a:t>As easy as installing NetBeans, Eclipse, etc. </a:t>
            </a:r>
            <a:r>
              <a:rPr lang="en-US" altLang="en-US" sz="3600" b="1">
                <a:solidFill>
                  <a:srgbClr val="FF0000"/>
                </a:solidFill>
              </a:rPr>
              <a:t>IDE</a:t>
            </a:r>
            <a:r>
              <a:rPr lang="en-US" altLang="en-US" sz="3600"/>
              <a:t>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itle 1">
            <a:extLst>
              <a:ext uri="{FF2B5EF4-FFF2-40B4-BE49-F238E27FC236}">
                <a16:creationId xmlns="" xmlns:a16="http://schemas.microsoft.com/office/drawing/2014/main" id="{3230CB6D-A5CD-42BE-A84D-82F4BA87D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Create a new </a:t>
            </a:r>
            <a:r>
              <a:rPr lang="en-US" altLang="en-US" b="1">
                <a:solidFill>
                  <a:srgbClr val="FF0000"/>
                </a:solidFill>
              </a:rPr>
              <a:t>Project</a:t>
            </a:r>
          </a:p>
        </p:txBody>
      </p:sp>
      <p:pic>
        <p:nvPicPr>
          <p:cNvPr id="177155" name="Picture 2">
            <a:extLst>
              <a:ext uri="{FF2B5EF4-FFF2-40B4-BE49-F238E27FC236}">
                <a16:creationId xmlns="" xmlns:a16="http://schemas.microsoft.com/office/drawing/2014/main" id="{4141CA95-88E5-4B2D-8CA5-7FD56A1C5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1676400"/>
            <a:ext cx="6972300" cy="43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Title 1">
            <a:extLst>
              <a:ext uri="{FF2B5EF4-FFF2-40B4-BE49-F238E27FC236}">
                <a16:creationId xmlns="" xmlns:a16="http://schemas.microsoft.com/office/drawing/2014/main" id="{B9132CCD-1D67-48A5-B2FB-A85ED0B89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/>
              <a:t>Create a new </a:t>
            </a:r>
            <a:r>
              <a:rPr lang="en-US" altLang="en-US" b="1">
                <a:solidFill>
                  <a:srgbClr val="FF0000"/>
                </a:solidFill>
              </a:rPr>
              <a:t>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6F89626-25BC-4DC1-AB91-377AE1EB5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3000"/>
            <a:ext cx="9067800" cy="762000"/>
          </a:xfrm>
        </p:spPr>
        <p:txBody>
          <a:bodyPr rtlCol="0">
            <a:normAutofit fontScale="77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In the Project Name textbox type a project name, in this screenshot the project name is </a:t>
            </a:r>
            <a:r>
              <a:rPr lang="en-US" dirty="0">
                <a:solidFill>
                  <a:srgbClr val="FF0000"/>
                </a:solidFill>
              </a:rPr>
              <a:t>INLS 560 </a:t>
            </a:r>
            <a:r>
              <a:rPr lang="en-US" dirty="0"/>
              <a:t>and click the </a:t>
            </a:r>
            <a:r>
              <a:rPr lang="en-US" dirty="0">
                <a:solidFill>
                  <a:srgbClr val="FF0000"/>
                </a:solidFill>
              </a:rPr>
              <a:t>OK </a:t>
            </a:r>
            <a:r>
              <a:rPr lang="en-US" dirty="0"/>
              <a:t>button</a:t>
            </a:r>
          </a:p>
        </p:txBody>
      </p:sp>
      <p:pic>
        <p:nvPicPr>
          <p:cNvPr id="178180" name="Picture 2">
            <a:extLst>
              <a:ext uri="{FF2B5EF4-FFF2-40B4-BE49-F238E27FC236}">
                <a16:creationId xmlns="" xmlns:a16="http://schemas.microsoft.com/office/drawing/2014/main" id="{DF6DADFB-150E-4724-A0F7-A6B5056BD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63" y="2438400"/>
            <a:ext cx="6564312" cy="416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="" xmlns:a16="http://schemas.microsoft.com/office/drawing/2014/main" id="{DE07D020-928E-47C9-88CD-82ED209E1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b="1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5235" name="Rectangle 3">
            <a:extLst>
              <a:ext uri="{FF2B5EF4-FFF2-40B4-BE49-F238E27FC236}">
                <a16:creationId xmlns="" xmlns:a16="http://schemas.microsoft.com/office/drawing/2014/main" id="{49F4BB75-B6D1-4728-94DD-5B7B74C55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b="1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5236" name="Rectangle 4">
            <a:extLst>
              <a:ext uri="{FF2B5EF4-FFF2-40B4-BE49-F238E27FC236}">
                <a16:creationId xmlns="" xmlns:a16="http://schemas.microsoft.com/office/drawing/2014/main" id="{6B9D733D-25F6-4663-AEBC-21D22B8F47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52400" y="-266700"/>
            <a:ext cx="8280400" cy="1104900"/>
          </a:xfrm>
        </p:spPr>
        <p:txBody>
          <a:bodyPr/>
          <a:lstStyle/>
          <a:p>
            <a:pPr algn="ctr"/>
            <a:r>
              <a:rPr lang="en-US" altLang="en-US" u="sng"/>
              <a:t>Database </a:t>
            </a:r>
            <a:r>
              <a:rPr lang="en-US" altLang="en-US" b="1" u="sng">
                <a:solidFill>
                  <a:srgbClr val="00B050"/>
                </a:solidFill>
              </a:rPr>
              <a:t>Application</a:t>
            </a:r>
            <a:r>
              <a:rPr lang="en-US" altLang="en-US" b="1">
                <a:solidFill>
                  <a:srgbClr val="FF0000"/>
                </a:solidFill>
              </a:rPr>
              <a:t> Development</a:t>
            </a:r>
          </a:p>
        </p:txBody>
      </p:sp>
      <p:pic>
        <p:nvPicPr>
          <p:cNvPr id="95237" name="Picture 6" descr="Fig14-07">
            <a:extLst>
              <a:ext uri="{FF2B5EF4-FFF2-40B4-BE49-F238E27FC236}">
                <a16:creationId xmlns="" xmlns:a16="http://schemas.microsoft.com/office/drawing/2014/main" id="{25417067-409D-439E-A6F2-6815080E9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62000"/>
            <a:ext cx="77724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8" name="Rectangle 9">
            <a:extLst>
              <a:ext uri="{FF2B5EF4-FFF2-40B4-BE49-F238E27FC236}">
                <a16:creationId xmlns="" xmlns:a16="http://schemas.microsoft.com/office/drawing/2014/main" id="{50E46515-1B7A-4ADD-9AB7-311E0AA638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496050"/>
            <a:ext cx="5562600" cy="2682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b="1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="" xmlns:a16="http://schemas.microsoft.com/office/drawing/2014/main" id="{95D3DE27-0814-4898-9B37-6B048096F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425" y="4021138"/>
            <a:ext cx="4194175" cy="2227262"/>
          </a:xfrm>
          <a:prstGeom prst="rect">
            <a:avLst/>
          </a:prstGeom>
          <a:noFill/>
          <a:ln w="57150">
            <a:solidFill>
              <a:srgbClr val="7030A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b="1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Rectangle 6">
            <a:extLst>
              <a:ext uri="{FF2B5EF4-FFF2-40B4-BE49-F238E27FC236}">
                <a16:creationId xmlns="" xmlns:a16="http://schemas.microsoft.com/office/drawing/2014/main" id="{15B320E7-F8E3-4622-978C-B5D42BA37D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1308100"/>
            <a:ext cx="4216400" cy="2611438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b="1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38CF0EE-80D1-4D59-8E85-D0F823E509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8725" y="1916113"/>
            <a:ext cx="911225" cy="36988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E70FE7"/>
                </a:solidFill>
                <a:latin typeface="Times New Roman" panose="02020603050405020304" pitchFamily="18" charset="0"/>
              </a:rPr>
              <a:t>request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DFAE80A-6112-4B7C-901E-7F0EBD27F0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9050" y="2614613"/>
            <a:ext cx="1039813" cy="368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E70FE7"/>
                </a:solidFill>
                <a:latin typeface="Times New Roman" panose="02020603050405020304" pitchFamily="18" charset="0"/>
              </a:rPr>
              <a:t>response</a:t>
            </a:r>
          </a:p>
        </p:txBody>
      </p:sp>
      <p:sp>
        <p:nvSpPr>
          <p:cNvPr id="95243" name="Rectangle 1">
            <a:extLst>
              <a:ext uri="{FF2B5EF4-FFF2-40B4-BE49-F238E27FC236}">
                <a16:creationId xmlns="" xmlns:a16="http://schemas.microsoft.com/office/drawing/2014/main" id="{BFE3F79D-9EB2-47CA-ADB8-C2F2F207E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" y="3790950"/>
            <a:ext cx="3311525" cy="4603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005400"/>
                </a:solidFill>
                <a:latin typeface="Times New Roman" panose="02020603050405020304" pitchFamily="18" charset="0"/>
              </a:rPr>
              <a:t>Three-tier architectures</a:t>
            </a:r>
          </a:p>
        </p:txBody>
      </p:sp>
      <p:sp>
        <p:nvSpPr>
          <p:cNvPr id="105484" name="Rectangle 2">
            <a:extLst>
              <a:ext uri="{FF2B5EF4-FFF2-40B4-BE49-F238E27FC236}">
                <a16:creationId xmlns="" xmlns:a16="http://schemas.microsoft.com/office/drawing/2014/main" id="{E648AF7B-C4E2-457B-A6D2-D8C8ADD189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6513" y="1454150"/>
            <a:ext cx="2670175" cy="4619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Application Server</a:t>
            </a:r>
          </a:p>
        </p:txBody>
      </p:sp>
      <p:sp>
        <p:nvSpPr>
          <p:cNvPr id="105485" name="Rectangle 16">
            <a:extLst>
              <a:ext uri="{FF2B5EF4-FFF2-40B4-BE49-F238E27FC236}">
                <a16:creationId xmlns="" xmlns:a16="http://schemas.microsoft.com/office/drawing/2014/main" id="{D74E0F3B-4875-4AD3-8D71-43D905002B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2225" y="5351463"/>
            <a:ext cx="2346325" cy="4603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7030A0"/>
                </a:solidFill>
                <a:latin typeface="Times New Roman" panose="02020603050405020304" pitchFamily="18" charset="0"/>
              </a:rPr>
              <a:t>Database</a:t>
            </a:r>
            <a:r>
              <a:rPr lang="en-US" altLang="en-US" sz="2400" b="1">
                <a:solidFill>
                  <a:srgbClr val="C00000"/>
                </a:solidFill>
                <a:latin typeface="Times New Roman" panose="02020603050405020304" pitchFamily="18" charset="0"/>
              </a:rPr>
              <a:t> Server</a:t>
            </a:r>
          </a:p>
        </p:txBody>
      </p:sp>
      <p:sp>
        <p:nvSpPr>
          <p:cNvPr id="19" name="Text Box 7">
            <a:extLst>
              <a:ext uri="{FF2B5EF4-FFF2-40B4-BE49-F238E27FC236}">
                <a16:creationId xmlns="" xmlns:a16="http://schemas.microsoft.com/office/drawing/2014/main" id="{2473F636-6636-4BD2-A920-3642530FBA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3313" y="6388100"/>
            <a:ext cx="3605212" cy="461963"/>
          </a:xfrm>
          <a:prstGeom prst="rect">
            <a:avLst/>
          </a:prstGeom>
          <a:solidFill>
            <a:schemeClr val="bg2"/>
          </a:solidFill>
          <a:ln w="12700">
            <a:solidFill>
              <a:schemeClr val="accent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7030A0"/>
                </a:solidFill>
                <a:latin typeface="Times New Roman" panose="02020603050405020304" pitchFamily="18" charset="0"/>
              </a:rPr>
              <a:t>MS SQL SERVER DBMS</a:t>
            </a:r>
          </a:p>
        </p:txBody>
      </p:sp>
      <p:sp>
        <p:nvSpPr>
          <p:cNvPr id="199687" name="Text Box 7">
            <a:extLst>
              <a:ext uri="{FF2B5EF4-FFF2-40B4-BE49-F238E27FC236}">
                <a16:creationId xmlns="" xmlns:a16="http://schemas.microsoft.com/office/drawing/2014/main" id="{1A75A298-2B63-4CF3-B17C-DA1B1E06DA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1713" y="6399213"/>
            <a:ext cx="2038350" cy="461962"/>
          </a:xfrm>
          <a:prstGeom prst="rect">
            <a:avLst/>
          </a:prstGeom>
          <a:solidFill>
            <a:schemeClr val="bg2"/>
          </a:solidFill>
          <a:ln w="12700">
            <a:solidFill>
              <a:schemeClr val="accent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7030A0"/>
                </a:solidFill>
                <a:latin typeface="Times New Roman" panose="02020603050405020304" pitchFamily="18" charset="0"/>
              </a:rPr>
              <a:t>Oracle DBMS</a:t>
            </a:r>
          </a:p>
        </p:txBody>
      </p:sp>
      <p:sp>
        <p:nvSpPr>
          <p:cNvPr id="16" name="Text Box 7">
            <a:extLst>
              <a:ext uri="{FF2B5EF4-FFF2-40B4-BE49-F238E27FC236}">
                <a16:creationId xmlns="" xmlns:a16="http://schemas.microsoft.com/office/drawing/2014/main" id="{D0E7D5CE-EF41-4DA0-869B-A72B3908FA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5313" y="6384925"/>
            <a:ext cx="2160587" cy="461963"/>
          </a:xfrm>
          <a:prstGeom prst="rect">
            <a:avLst/>
          </a:prstGeom>
          <a:solidFill>
            <a:schemeClr val="bg2"/>
          </a:solidFill>
          <a:ln w="12700">
            <a:solidFill>
              <a:schemeClr val="accent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7030A0"/>
                </a:solidFill>
                <a:latin typeface="Times New Roman" panose="02020603050405020304" pitchFamily="18" charset="0"/>
              </a:rPr>
              <a:t>mySQL DBMS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99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1996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05484" grpId="0" animBg="1"/>
      <p:bldP spid="105485" grpId="0" animBg="1"/>
      <p:bldP spid="19" grpId="0" animBg="1"/>
      <p:bldP spid="19" grpId="1" animBg="1"/>
      <p:bldP spid="199687" grpId="0" animBg="1"/>
      <p:bldP spid="199687" grpId="1" animBg="1"/>
      <p:bldP spid="16" grpId="0" animBg="1"/>
      <p:bldP spid="16" grpId="1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Title 1">
            <a:extLst>
              <a:ext uri="{FF2B5EF4-FFF2-40B4-BE49-F238E27FC236}">
                <a16:creationId xmlns="" xmlns:a16="http://schemas.microsoft.com/office/drawing/2014/main" id="{76F29FF3-E55C-45E3-A1F9-65B4A87C4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263525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 sz="3600" b="1">
                <a:solidFill>
                  <a:srgbClr val="FF0000"/>
                </a:solidFill>
              </a:rPr>
              <a:t>PyCharm IDE</a:t>
            </a:r>
            <a:r>
              <a:rPr lang="en-US" altLang="en-US" sz="3600"/>
              <a:t> with </a:t>
            </a:r>
            <a:r>
              <a:rPr lang="en-US" altLang="en-US" sz="3600" b="1">
                <a:solidFill>
                  <a:srgbClr val="FF0000"/>
                </a:solidFill>
              </a:rPr>
              <a:t>Django</a:t>
            </a:r>
            <a:r>
              <a:rPr lang="en-US" altLang="en-US" sz="3600"/>
              <a:t> </a:t>
            </a:r>
            <a:r>
              <a:rPr lang="en-US" altLang="en-US" sz="3600" b="1">
                <a:solidFill>
                  <a:srgbClr val="7030A0"/>
                </a:solidFill>
              </a:rPr>
              <a:t>M</a:t>
            </a:r>
            <a:r>
              <a:rPr lang="en-US" altLang="en-US" sz="3600" b="1">
                <a:solidFill>
                  <a:srgbClr val="FFC000"/>
                </a:solidFill>
              </a:rPr>
              <a:t>V</a:t>
            </a:r>
            <a:r>
              <a:rPr lang="en-US" altLang="en-US" sz="3600" b="1">
                <a:solidFill>
                  <a:srgbClr val="FF0000"/>
                </a:solidFill>
              </a:rPr>
              <a:t>C</a:t>
            </a:r>
            <a:r>
              <a:rPr lang="en-US" altLang="en-US" sz="3600"/>
              <a:t> </a:t>
            </a:r>
            <a:r>
              <a:rPr lang="en-US" altLang="en-US" sz="3600" b="1">
                <a:solidFill>
                  <a:srgbClr val="FF0000"/>
                </a:solidFill>
              </a:rPr>
              <a:t>Framework</a:t>
            </a:r>
          </a:p>
        </p:txBody>
      </p:sp>
      <p:pic>
        <p:nvPicPr>
          <p:cNvPr id="179203" name="Picture 3">
            <a:extLst>
              <a:ext uri="{FF2B5EF4-FFF2-40B4-BE49-F238E27FC236}">
                <a16:creationId xmlns="" xmlns:a16="http://schemas.microsoft.com/office/drawing/2014/main" id="{0C269125-52A0-4993-AA57-90C351E5A8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43105" r="39999" b="7240"/>
          <a:stretch>
            <a:fillRect/>
          </a:stretch>
        </p:blipFill>
        <p:spPr bwMode="auto">
          <a:xfrm>
            <a:off x="381000" y="849313"/>
            <a:ext cx="8305800" cy="600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22B40B71-984D-4FCE-8BEA-CEDEC0466C66}"/>
              </a:ext>
            </a:extLst>
          </p:cNvPr>
          <p:cNvSpPr/>
          <p:nvPr/>
        </p:nvSpPr>
        <p:spPr>
          <a:xfrm>
            <a:off x="762000" y="1427163"/>
            <a:ext cx="914400" cy="17303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757A703-F2C2-4813-AF61-0FBBFE2E8E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4413" y="1531938"/>
            <a:ext cx="441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7030A0"/>
                </a:solidFill>
                <a:latin typeface="Arial" panose="020B0604020202020204" pitchFamily="34" charset="0"/>
              </a:rPr>
              <a:t>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72B0BD5-AD7F-428E-B28E-3DC9F16BC4AE}"/>
              </a:ext>
            </a:extLst>
          </p:cNvPr>
          <p:cNvSpPr/>
          <p:nvPr/>
        </p:nvSpPr>
        <p:spPr>
          <a:xfrm>
            <a:off x="2460625" y="1439863"/>
            <a:ext cx="781050" cy="16033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2701C55-06CD-4355-BD23-A06AF3BF0C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0338" y="1587500"/>
            <a:ext cx="3905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FFC000"/>
                </a:solidFill>
                <a:latin typeface="Arial" panose="020B0604020202020204" pitchFamily="34" charset="0"/>
              </a:rPr>
              <a:t>V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92826FCB-09FF-4044-A8D9-1D8F3ABD4A4C}"/>
              </a:ext>
            </a:extLst>
          </p:cNvPr>
          <p:cNvSpPr/>
          <p:nvPr/>
        </p:nvSpPr>
        <p:spPr>
          <a:xfrm>
            <a:off x="5749925" y="4321175"/>
            <a:ext cx="2273300" cy="166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725C3942-292E-4719-83DE-C01268E329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2675" y="4175125"/>
            <a:ext cx="8175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  <a:latin typeface="Arial" panose="020B0604020202020204" pitchFamily="34" charset="0"/>
              </a:rPr>
              <a:t>TDD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50" name="Picture 1">
            <a:extLst>
              <a:ext uri="{FF2B5EF4-FFF2-40B4-BE49-F238E27FC236}">
                <a16:creationId xmlns="" xmlns:a16="http://schemas.microsoft.com/office/drawing/2014/main" id="{6C84C5A6-5546-422F-B55F-D3639A0CF0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" t="53108" r="-285" b="30054"/>
          <a:stretch>
            <a:fillRect/>
          </a:stretch>
        </p:blipFill>
        <p:spPr bwMode="auto">
          <a:xfrm>
            <a:off x="25400" y="3962400"/>
            <a:ext cx="9144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08D4631-2CEB-4B67-9E63-7221A2BD9C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763" y="0"/>
            <a:ext cx="8859837" cy="40005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From </a:t>
            </a:r>
            <a:r>
              <a:rPr lang="en-US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1:48  </a:t>
            </a:r>
            <a:r>
              <a:rPr lang="en-US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to </a:t>
            </a:r>
            <a:r>
              <a:rPr lang="en-US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1:54 </a:t>
            </a:r>
            <a:r>
              <a:rPr lang="en-US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– </a:t>
            </a:r>
            <a:r>
              <a:rPr lang="en-US" altLang="en-US" sz="2000" b="1" dirty="0">
                <a:solidFill>
                  <a:srgbClr val="DC0081"/>
                </a:solidFill>
                <a:latin typeface="Times New Roman" panose="02020603050405020304" pitchFamily="18" charset="0"/>
              </a:rPr>
              <a:t>6 minutes</a:t>
            </a:r>
            <a:r>
              <a:rPr lang="en-US" altLang="en-US" sz="2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</p:txBody>
      </p:sp>
      <p:pic>
        <p:nvPicPr>
          <p:cNvPr id="181252" name="Picture 1">
            <a:extLst>
              <a:ext uri="{FF2B5EF4-FFF2-40B4-BE49-F238E27FC236}">
                <a16:creationId xmlns="" xmlns:a16="http://schemas.microsoft.com/office/drawing/2014/main" id="{8675B317-3E5E-40E2-B4F1-4BB493EFB2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24213" r="6248" b="58954"/>
          <a:stretch>
            <a:fillRect/>
          </a:stretch>
        </p:blipFill>
        <p:spPr bwMode="auto">
          <a:xfrm>
            <a:off x="28575" y="1089025"/>
            <a:ext cx="9144000" cy="157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1253" name="Rectangle 5">
            <a:extLst>
              <a:ext uri="{FF2B5EF4-FFF2-40B4-BE49-F238E27FC236}">
                <a16:creationId xmlns="" xmlns:a16="http://schemas.microsoft.com/office/drawing/2014/main" id="{5D6E2FD5-4CCF-4ACC-A495-8B4260C463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89038"/>
            <a:ext cx="9144000" cy="688975"/>
          </a:xfrm>
          <a:prstGeom prst="rect">
            <a:avLst/>
          </a:prstGeom>
          <a:noFill/>
          <a:ln w="762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1254" name="Rectangle 6">
            <a:extLst>
              <a:ext uri="{FF2B5EF4-FFF2-40B4-BE49-F238E27FC236}">
                <a16:creationId xmlns="" xmlns:a16="http://schemas.microsoft.com/office/drawing/2014/main" id="{6D35638D-300B-4C27-B69F-E29D1C104D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11613"/>
            <a:ext cx="8991600" cy="941387"/>
          </a:xfrm>
          <a:prstGeom prst="rect">
            <a:avLst/>
          </a:prstGeom>
          <a:noFill/>
          <a:ln w="762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1255" name="Rectangle 7">
            <a:extLst>
              <a:ext uri="{FF2B5EF4-FFF2-40B4-BE49-F238E27FC236}">
                <a16:creationId xmlns="" xmlns:a16="http://schemas.microsoft.com/office/drawing/2014/main" id="{6508A20F-D1FB-4A70-97BA-92982679A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4457700"/>
            <a:ext cx="5397500" cy="3429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76A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298" name="Picture 3">
            <a:extLst>
              <a:ext uri="{FF2B5EF4-FFF2-40B4-BE49-F238E27FC236}">
                <a16:creationId xmlns="" xmlns:a16="http://schemas.microsoft.com/office/drawing/2014/main" id="{18961B60-93F9-4E49-95C0-661EA2763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0" t="13821" r="43124" b="81300"/>
          <a:stretch>
            <a:fillRect/>
          </a:stretch>
        </p:blipFill>
        <p:spPr bwMode="auto">
          <a:xfrm>
            <a:off x="533400" y="228600"/>
            <a:ext cx="8331200" cy="1447800"/>
          </a:xfrm>
          <a:prstGeom prst="rect">
            <a:avLst/>
          </a:prstGeom>
          <a:noFill/>
          <a:ln w="444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488B0EB2-CD43-4A52-B712-D2CF9C56EA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6" t="22488" r="29167" b="14235"/>
          <a:stretch>
            <a:fillRect/>
          </a:stretch>
        </p:blipFill>
        <p:spPr bwMode="auto">
          <a:xfrm>
            <a:off x="76200" y="2113757"/>
            <a:ext cx="8915400" cy="4736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22" name="Picture 2">
            <a:extLst>
              <a:ext uri="{FF2B5EF4-FFF2-40B4-BE49-F238E27FC236}">
                <a16:creationId xmlns="" xmlns:a16="http://schemas.microsoft.com/office/drawing/2014/main" id="{A85A2D03-69DF-400B-B4BC-08831C839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13" y="990600"/>
            <a:ext cx="8116887" cy="585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64907E5-FF3A-444B-AD29-93B5675C2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8488" y="228600"/>
            <a:ext cx="3024187" cy="3698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PHP Zend Framework Tutorial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2CF31B3-3367-4DFA-9395-8581EA66C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44450"/>
            <a:ext cx="3024188" cy="3698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PHP Zend Framework Tutorial</a:t>
            </a:r>
          </a:p>
        </p:txBody>
      </p:sp>
      <p:pic>
        <p:nvPicPr>
          <p:cNvPr id="185347" name="Picture 2">
            <a:extLst>
              <a:ext uri="{FF2B5EF4-FFF2-40B4-BE49-F238E27FC236}">
                <a16:creationId xmlns="" xmlns:a16="http://schemas.microsoft.com/office/drawing/2014/main" id="{EF5EBE03-40D8-4B14-B5F8-6107B4356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702050"/>
            <a:ext cx="5953125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5348" name="Picture 3">
            <a:extLst>
              <a:ext uri="{FF2B5EF4-FFF2-40B4-BE49-F238E27FC236}">
                <a16:creationId xmlns="" xmlns:a16="http://schemas.microsoft.com/office/drawing/2014/main" id="{62E9B161-F3F2-4D84-A642-356BBC7FC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990600"/>
            <a:ext cx="5953125" cy="259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5A0DCEE-772C-49ED-94C8-386D1A0196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8075" y="517525"/>
            <a:ext cx="3940175" cy="3698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NetBeans PHP Zend Framework Project</a:t>
            </a:r>
            <a:endParaRPr lang="en-US" altLang="en-US" sz="1800" b="1">
              <a:solidFill>
                <a:srgbClr val="00076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2DBE3059-B499-4DDE-8B9C-EFA7E2A3D5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8925" y="4200525"/>
            <a:ext cx="4408488" cy="233363"/>
          </a:xfrm>
          <a:prstGeom prst="rect">
            <a:avLst/>
          </a:prstGeom>
          <a:noFill/>
          <a:ln w="762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TextBox 4">
            <a:extLst>
              <a:ext uri="{FF2B5EF4-FFF2-40B4-BE49-F238E27FC236}">
                <a16:creationId xmlns="" xmlns:a16="http://schemas.microsoft.com/office/drawing/2014/main" id="{BCEB86AF-5091-4F59-B024-5F0B34B71E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44450"/>
            <a:ext cx="3024188" cy="3698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PHP Zend Framework Tutorial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C14BDA5-A647-4E4C-AF1C-B51FD93F2A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9325" y="561975"/>
            <a:ext cx="4670425" cy="3698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NetBeans PHP Zend Framework Project  </a:t>
            </a:r>
            <a:r>
              <a:rPr lang="en-US" altLang="en-US" sz="1800" b="1">
                <a:solidFill>
                  <a:srgbClr val="00076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Wamp</a:t>
            </a:r>
          </a:p>
        </p:txBody>
      </p:sp>
      <p:pic>
        <p:nvPicPr>
          <p:cNvPr id="186372" name="Picture 2">
            <a:extLst>
              <a:ext uri="{FF2B5EF4-FFF2-40B4-BE49-F238E27FC236}">
                <a16:creationId xmlns="" xmlns:a16="http://schemas.microsoft.com/office/drawing/2014/main" id="{330DD014-768D-4D1D-8BA8-602A299D5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931863"/>
            <a:ext cx="7613650" cy="4011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6373" name="Picture 3">
            <a:extLst>
              <a:ext uri="{FF2B5EF4-FFF2-40B4-BE49-F238E27FC236}">
                <a16:creationId xmlns="" xmlns:a16="http://schemas.microsoft.com/office/drawing/2014/main" id="{E25F2284-8764-4F8C-924E-EC9119A16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581400"/>
            <a:ext cx="5953125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6AA34770-73CA-406E-9D45-F0290DBF04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700" y="1666875"/>
            <a:ext cx="4408488" cy="233363"/>
          </a:xfrm>
          <a:prstGeom prst="rect">
            <a:avLst/>
          </a:prstGeom>
          <a:noFill/>
          <a:ln w="762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TextBox 4">
            <a:extLst>
              <a:ext uri="{FF2B5EF4-FFF2-40B4-BE49-F238E27FC236}">
                <a16:creationId xmlns="" xmlns:a16="http://schemas.microsoft.com/office/drawing/2014/main" id="{53CEE4AB-8276-48E4-9B33-2D27845004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44450"/>
            <a:ext cx="3024188" cy="3698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PHP Zend Framework Tutorial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55A5C7C-3478-47C7-9B28-6A9BCBFE24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9325" y="561975"/>
            <a:ext cx="4670425" cy="3698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NetBeans PHP Zend Framework Project  </a:t>
            </a:r>
            <a:r>
              <a:rPr lang="en-US" altLang="en-US" sz="1800" b="1">
                <a:solidFill>
                  <a:srgbClr val="00076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Wamp</a:t>
            </a:r>
          </a:p>
        </p:txBody>
      </p:sp>
      <p:pic>
        <p:nvPicPr>
          <p:cNvPr id="187396" name="Picture 2">
            <a:extLst>
              <a:ext uri="{FF2B5EF4-FFF2-40B4-BE49-F238E27FC236}">
                <a16:creationId xmlns="" xmlns:a16="http://schemas.microsoft.com/office/drawing/2014/main" id="{5988F8B7-08F4-4DCA-8EB5-9A7C0A744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66800"/>
            <a:ext cx="51054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4867" name="Picture 3">
            <a:extLst>
              <a:ext uri="{FF2B5EF4-FFF2-40B4-BE49-F238E27FC236}">
                <a16:creationId xmlns="" xmlns:a16="http://schemas.microsoft.com/office/drawing/2014/main" id="{7B94A7D9-3897-4D02-956E-F03776D0C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58"/>
          <a:stretch>
            <a:fillRect/>
          </a:stretch>
        </p:blipFill>
        <p:spPr bwMode="auto">
          <a:xfrm>
            <a:off x="5486400" y="1044575"/>
            <a:ext cx="3429000" cy="569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AB716DA0-7090-45A3-A582-A230AE143F95}"/>
              </a:ext>
            </a:extLst>
          </p:cNvPr>
          <p:cNvSpPr/>
          <p:nvPr/>
        </p:nvSpPr>
        <p:spPr>
          <a:xfrm>
            <a:off x="457200" y="3055938"/>
            <a:ext cx="601663" cy="1524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63F8F88-E688-4CE3-9D82-7385732E02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5863" y="2832100"/>
            <a:ext cx="441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7030A0"/>
                </a:solidFill>
              </a:rPr>
              <a:t>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C882326F-DCE1-4349-BF26-ECA0FBE2FAA7}"/>
              </a:ext>
            </a:extLst>
          </p:cNvPr>
          <p:cNvSpPr/>
          <p:nvPr/>
        </p:nvSpPr>
        <p:spPr>
          <a:xfrm>
            <a:off x="466725" y="3209925"/>
            <a:ext cx="601663" cy="152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07E9170-08AE-450E-ACCD-837B614977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5388" y="3149600"/>
            <a:ext cx="3905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C000"/>
                </a:solidFill>
              </a:rPr>
              <a:t>V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B7541088-14FB-4B4A-AB1F-6411D97268E5}"/>
              </a:ext>
            </a:extLst>
          </p:cNvPr>
          <p:cNvSpPr/>
          <p:nvPr/>
        </p:nvSpPr>
        <p:spPr>
          <a:xfrm>
            <a:off x="457200" y="2679700"/>
            <a:ext cx="601663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0B8731E-D8CB-451B-A1BD-5B7A115664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8875" y="2525713"/>
            <a:ext cx="4079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Footer Placeholder 3">
            <a:extLst>
              <a:ext uri="{FF2B5EF4-FFF2-40B4-BE49-F238E27FC236}">
                <a16:creationId xmlns="" xmlns:a16="http://schemas.microsoft.com/office/drawing/2014/main" id="{78A7C541-2FF0-435A-9365-8C18D4119D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64B405"/>
              </a:buClr>
              <a:buSzPct val="120000"/>
              <a:buChar char="•"/>
              <a:defRPr sz="2400" b="1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4B405"/>
              </a:buClr>
              <a:buFont typeface="Wingdings" panose="05000000000000000000" pitchFamily="2" charset="2"/>
              <a:buChar char="§"/>
              <a:defRPr sz="20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4B405"/>
              </a:buClr>
              <a:buChar char="•"/>
              <a:defRPr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382873"/>
              </a:buClr>
              <a:buChar char="•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b="0">
                <a:solidFill>
                  <a:srgbClr val="7A8E9E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NY-PHP Zend Framework  |  24-Feb-2009  |  </a:t>
            </a:r>
            <a:fld id="{9CD3FFC5-AEEB-4406-9B2B-8F11A665336B}" type="slidenum">
              <a:rPr lang="en-US" altLang="en-US" sz="1200">
                <a:solidFill>
                  <a:srgbClr val="7A8E9E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77</a:t>
            </a:fld>
            <a:endParaRPr lang="en-US" altLang="en-US" sz="1200">
              <a:solidFill>
                <a:srgbClr val="7A8E9E"/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9443" name="Rectangle 2">
            <a:extLst>
              <a:ext uri="{FF2B5EF4-FFF2-40B4-BE49-F238E27FC236}">
                <a16:creationId xmlns="" xmlns:a16="http://schemas.microsoft.com/office/drawing/2014/main" id="{2FBAAB02-6054-4B5B-9F50-D094E1A5EB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43200" y="381000"/>
            <a:ext cx="8812213" cy="304800"/>
          </a:xfrm>
        </p:spPr>
        <p:txBody>
          <a:bodyPr/>
          <a:lstStyle/>
          <a:p>
            <a:pPr eaLnBrk="1" hangingPunct="1"/>
            <a:r>
              <a:rPr lang="en-US" altLang="en-US" sz="3000"/>
              <a:t>ZF Zend </a:t>
            </a:r>
            <a:r>
              <a:rPr lang="en-US" altLang="en-US" sz="3000" b="1">
                <a:solidFill>
                  <a:srgbClr val="FF0000"/>
                </a:solidFill>
              </a:rPr>
              <a:t>Framework</a:t>
            </a:r>
          </a:p>
        </p:txBody>
      </p:sp>
      <p:sp>
        <p:nvSpPr>
          <p:cNvPr id="169988" name="Rectangle 3">
            <a:extLst>
              <a:ext uri="{FF2B5EF4-FFF2-40B4-BE49-F238E27FC236}">
                <a16:creationId xmlns="" xmlns:a16="http://schemas.microsoft.com/office/drawing/2014/main" id="{8F08827D-D117-448E-A3C6-E2DEF20E4D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  <a:defRPr/>
            </a:pPr>
            <a:endParaRPr lang="en-US" altLang="en-US" dirty="0"/>
          </a:p>
          <a:p>
            <a:pPr eaLnBrk="1" hangingPunct="1">
              <a:defRPr/>
            </a:pPr>
            <a:r>
              <a:rPr lang="en-US" altLang="en-US" dirty="0"/>
              <a:t>ZF’s flexible </a:t>
            </a:r>
            <a:r>
              <a:rPr lang="en-US" altLang="en-US" dirty="0">
                <a:solidFill>
                  <a:srgbClr val="7030A0"/>
                </a:solidFill>
              </a:rPr>
              <a:t>M</a:t>
            </a:r>
            <a:r>
              <a:rPr lang="en-US" altLang="en-US" dirty="0"/>
              <a:t>odel-</a:t>
            </a:r>
            <a:r>
              <a:rPr lang="en-US" altLang="en-US" dirty="0">
                <a:solidFill>
                  <a:srgbClr val="FFC000"/>
                </a:solidFill>
              </a:rPr>
              <a:t>V</a:t>
            </a:r>
            <a:r>
              <a:rPr lang="en-US" altLang="en-US" dirty="0"/>
              <a:t>iew-</a:t>
            </a:r>
            <a:r>
              <a:rPr lang="en-US" altLang="en-US" dirty="0">
                <a:solidFill>
                  <a:srgbClr val="FF0000"/>
                </a:solidFill>
              </a:rPr>
              <a:t>C</a:t>
            </a:r>
            <a:r>
              <a:rPr lang="en-US" altLang="en-US" dirty="0"/>
              <a:t>ontroller (</a:t>
            </a:r>
            <a:r>
              <a:rPr lang="en-US" altLang="en-US" dirty="0">
                <a:solidFill>
                  <a:srgbClr val="7030A0"/>
                </a:solidFill>
              </a:rPr>
              <a:t>M</a:t>
            </a:r>
            <a:r>
              <a:rPr lang="en-US" altLang="en-US" dirty="0">
                <a:solidFill>
                  <a:srgbClr val="FFC000"/>
                </a:solidFill>
              </a:rPr>
              <a:t>V</a:t>
            </a:r>
            <a:r>
              <a:rPr lang="en-US" altLang="en-US" dirty="0">
                <a:solidFill>
                  <a:srgbClr val="FF0000"/>
                </a:solidFill>
              </a:rPr>
              <a:t>C</a:t>
            </a:r>
            <a:r>
              <a:rPr lang="en-US" altLang="en-US" dirty="0"/>
              <a:t>) implementation</a:t>
            </a:r>
          </a:p>
          <a:p>
            <a:pPr lvl="1" eaLnBrk="1" hangingPunct="1">
              <a:defRPr/>
            </a:pPr>
            <a:r>
              <a:rPr lang="en-US" altLang="en-US" dirty="0"/>
              <a:t>Keeps your code organized logically and handles “plumbing”</a:t>
            </a:r>
            <a:br>
              <a:rPr lang="en-US" altLang="en-US" dirty="0"/>
            </a:br>
            <a:endParaRPr lang="en-US" altLang="en-US" dirty="0"/>
          </a:p>
          <a:p>
            <a:pPr eaLnBrk="1" hangingPunct="1">
              <a:defRPr/>
            </a:pPr>
            <a:r>
              <a:rPr lang="en-US" altLang="en-US" dirty="0"/>
              <a:t>Components (Libraries) </a:t>
            </a:r>
          </a:p>
          <a:p>
            <a:pPr lvl="1" eaLnBrk="1" hangingPunct="1">
              <a:defRPr/>
            </a:pPr>
            <a:r>
              <a:rPr lang="en-US" altLang="en-US" dirty="0"/>
              <a:t>Including </a:t>
            </a:r>
            <a:r>
              <a:rPr lang="en-US" altLang="en-US" b="1" dirty="0">
                <a:solidFill>
                  <a:srgbClr val="624048"/>
                </a:solidFill>
              </a:rPr>
              <a:t>Class</a:t>
            </a:r>
            <a:r>
              <a:rPr lang="en-US" altLang="en-US" dirty="0"/>
              <a:t>es to access web services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011D4EB3-CBE3-41B3-8712-6B3C3F1B7081}"/>
              </a:ext>
            </a:extLst>
          </p:cNvPr>
          <p:cNvSpPr/>
          <p:nvPr/>
        </p:nvSpPr>
        <p:spPr bwMode="auto">
          <a:xfrm>
            <a:off x="0" y="6400800"/>
            <a:ext cx="9144000" cy="28892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endParaRPr lang="en-US" sz="1800">
              <a:solidFill>
                <a:schemeClr val="tx1"/>
              </a:solidFill>
              <a:latin typeface="Century Gothic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Footer Placeholder 3">
            <a:extLst>
              <a:ext uri="{FF2B5EF4-FFF2-40B4-BE49-F238E27FC236}">
                <a16:creationId xmlns="" xmlns:a16="http://schemas.microsoft.com/office/drawing/2014/main" id="{88D138AF-7D63-458B-B58D-3FE6F17614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64B405"/>
              </a:buClr>
              <a:buSzPct val="120000"/>
              <a:buChar char="•"/>
              <a:defRPr sz="2400" b="1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4B405"/>
              </a:buClr>
              <a:buFont typeface="Wingdings" panose="05000000000000000000" pitchFamily="2" charset="2"/>
              <a:buChar char="§"/>
              <a:defRPr sz="20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4B405"/>
              </a:buClr>
              <a:buChar char="•"/>
              <a:defRPr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382873"/>
              </a:buClr>
              <a:buChar char="•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b="0">
                <a:solidFill>
                  <a:srgbClr val="7A8E9E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NY-PHP Zend Framework  |  24-Feb-2009  |  </a:t>
            </a:r>
            <a:fld id="{AFE0A793-BC9E-404C-B78E-8FD155A2C501}" type="slidenum">
              <a:rPr lang="en-US" altLang="en-US" sz="1200">
                <a:solidFill>
                  <a:srgbClr val="7A8E9E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78</a:t>
            </a:fld>
            <a:endParaRPr lang="en-US" altLang="en-US" sz="1200">
              <a:solidFill>
                <a:srgbClr val="7A8E9E"/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1491" name="Rectangle 2">
            <a:extLst>
              <a:ext uri="{FF2B5EF4-FFF2-40B4-BE49-F238E27FC236}">
                <a16:creationId xmlns="" xmlns:a16="http://schemas.microsoft.com/office/drawing/2014/main" id="{D9F5BA9D-D0A7-4583-A833-92C8455781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000"/>
              <a:t>What is ZF?</a:t>
            </a:r>
          </a:p>
        </p:txBody>
      </p:sp>
      <p:sp>
        <p:nvSpPr>
          <p:cNvPr id="237572" name="Rectangle 3">
            <a:extLst>
              <a:ext uri="{FF2B5EF4-FFF2-40B4-BE49-F238E27FC236}">
                <a16:creationId xmlns="" xmlns:a16="http://schemas.microsoft.com/office/drawing/2014/main" id="{C601BCCE-4826-4C2A-8A07-87C69B6E11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/>
              <a:t>An open source, </a:t>
            </a:r>
            <a:r>
              <a:rPr lang="en-US" altLang="en-US" dirty="0">
                <a:solidFill>
                  <a:srgbClr val="7030A0"/>
                </a:solidFill>
              </a:rPr>
              <a:t>M</a:t>
            </a:r>
            <a:r>
              <a:rPr lang="en-US" altLang="en-US" dirty="0">
                <a:solidFill>
                  <a:srgbClr val="FFC000"/>
                </a:solidFill>
              </a:rPr>
              <a:t>V</a:t>
            </a:r>
            <a:r>
              <a:rPr lang="en-US" altLang="en-US" dirty="0">
                <a:solidFill>
                  <a:srgbClr val="FF0000"/>
                </a:solidFill>
              </a:rPr>
              <a:t>C </a:t>
            </a:r>
            <a:r>
              <a:rPr lang="en-US" altLang="en-US" dirty="0"/>
              <a:t>- based PHP </a:t>
            </a:r>
            <a:r>
              <a:rPr lang="en-US" altLang="en-US" dirty="0">
                <a:solidFill>
                  <a:srgbClr val="FF0000"/>
                </a:solidFill>
              </a:rPr>
              <a:t>Framework</a:t>
            </a:r>
            <a:br>
              <a:rPr lang="en-US" altLang="en-US" dirty="0">
                <a:solidFill>
                  <a:srgbClr val="FF0000"/>
                </a:solidFill>
              </a:rPr>
            </a:br>
            <a:endParaRPr lang="en-US" altLang="en-US" dirty="0">
              <a:solidFill>
                <a:srgbClr val="FF0000"/>
              </a:solidFill>
            </a:endParaRPr>
          </a:p>
          <a:p>
            <a:pPr eaLnBrk="1" hangingPunct="1">
              <a:defRPr/>
            </a:pPr>
            <a:r>
              <a:rPr lang="en-US" altLang="en-US" dirty="0"/>
              <a:t>Is it a </a:t>
            </a:r>
            <a:r>
              <a:rPr lang="en-US" altLang="en-US" dirty="0">
                <a:solidFill>
                  <a:srgbClr val="FF0000"/>
                </a:solidFill>
              </a:rPr>
              <a:t>Framework</a:t>
            </a:r>
            <a:r>
              <a:rPr lang="en-US" altLang="en-US" dirty="0"/>
              <a:t>? Yes</a:t>
            </a:r>
          </a:p>
          <a:p>
            <a:pPr lvl="1" eaLnBrk="1" hangingPunct="1">
              <a:defRPr/>
            </a:pPr>
            <a:r>
              <a:rPr lang="en-US" altLang="en-US" dirty="0"/>
              <a:t>"Glue" to build </a:t>
            </a:r>
            <a:r>
              <a:rPr lang="en-US" altLang="en-US" b="1" dirty="0">
                <a:solidFill>
                  <a:srgbClr val="00B050"/>
                </a:solidFill>
                <a:latin typeface="Algerian" panose="04020705040A02060702" pitchFamily="82" charset="0"/>
              </a:rPr>
              <a:t>applications </a:t>
            </a:r>
          </a:p>
          <a:p>
            <a:pPr lvl="1" eaLnBrk="1" hangingPunct="1">
              <a:defRPr/>
            </a:pPr>
            <a:r>
              <a:rPr lang="en-US" altLang="en-US" dirty="0"/>
              <a:t>Components developed, tested, distributed together</a:t>
            </a:r>
            <a:br>
              <a:rPr lang="en-US" altLang="en-US" dirty="0"/>
            </a:br>
            <a:endParaRPr lang="en-US" altLang="en-US" dirty="0"/>
          </a:p>
          <a:p>
            <a:pPr eaLnBrk="1" hangingPunct="1">
              <a:defRPr/>
            </a:pPr>
            <a:r>
              <a:rPr lang="en-US" altLang="en-US" dirty="0"/>
              <a:t>But loosely coupled</a:t>
            </a:r>
          </a:p>
          <a:p>
            <a:pPr lvl="1" eaLnBrk="1" hangingPunct="1">
              <a:defRPr/>
            </a:pPr>
            <a:r>
              <a:rPr lang="en-US" altLang="en-US" dirty="0"/>
              <a:t>“Use at will” architecture</a:t>
            </a:r>
          </a:p>
          <a:p>
            <a:pPr marL="457200" lvl="1" indent="0" eaLnBrk="1" hangingPunct="1">
              <a:buFont typeface="Wingdings" panose="05000000000000000000" pitchFamily="2" charset="2"/>
              <a:buNone/>
              <a:defRPr/>
            </a:pPr>
            <a:endParaRPr lang="en-US" altLang="en-US" dirty="0"/>
          </a:p>
          <a:p>
            <a:pPr lvl="1" eaLnBrk="1" hangingPunct="1">
              <a:defRPr/>
            </a:pPr>
            <a:endParaRPr lang="en-US" altLang="en-US" dirty="0"/>
          </a:p>
          <a:p>
            <a:pPr eaLnBrk="1" hangingPunct="1">
              <a:defRPr/>
            </a:pPr>
            <a:endParaRPr lang="en-US" altLang="en-US" dirty="0"/>
          </a:p>
          <a:p>
            <a:pPr eaLnBrk="1" hangingPunct="1">
              <a:buFontTx/>
              <a:buNone/>
              <a:defRPr/>
            </a:pPr>
            <a:endParaRPr lang="en-US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52FD7DE8-270E-4D05-8EF2-9BBDF5F7FF68}"/>
              </a:ext>
            </a:extLst>
          </p:cNvPr>
          <p:cNvSpPr/>
          <p:nvPr/>
        </p:nvSpPr>
        <p:spPr bwMode="auto">
          <a:xfrm>
            <a:off x="0" y="6400800"/>
            <a:ext cx="9144000" cy="28892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endParaRPr lang="en-US" sz="1800">
              <a:solidFill>
                <a:schemeClr val="tx1"/>
              </a:solidFill>
              <a:latin typeface="Century Gothic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Footer Placeholder 3">
            <a:extLst>
              <a:ext uri="{FF2B5EF4-FFF2-40B4-BE49-F238E27FC236}">
                <a16:creationId xmlns="" xmlns:a16="http://schemas.microsoft.com/office/drawing/2014/main" id="{A3D99DF2-9140-4D50-A7A2-14A94873EB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64B405"/>
              </a:buClr>
              <a:buSzPct val="120000"/>
              <a:buChar char="•"/>
              <a:defRPr sz="2400" b="1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4B405"/>
              </a:buClr>
              <a:buFont typeface="Wingdings" panose="05000000000000000000" pitchFamily="2" charset="2"/>
              <a:buChar char="§"/>
              <a:defRPr sz="20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4B405"/>
              </a:buClr>
              <a:buChar char="•"/>
              <a:defRPr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382873"/>
              </a:buClr>
              <a:buChar char="•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b="0">
                <a:solidFill>
                  <a:srgbClr val="7A8E9E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NY-PHP Zend Framework  |  24-Feb-2009  |  </a:t>
            </a:r>
            <a:fld id="{D15B4986-8ECF-4BD8-AE67-3F6367C0CEE1}" type="slidenum">
              <a:rPr lang="en-US" altLang="en-US" sz="1200">
                <a:solidFill>
                  <a:srgbClr val="7A8E9E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79</a:t>
            </a:fld>
            <a:endParaRPr lang="en-US" altLang="en-US" sz="1200">
              <a:solidFill>
                <a:srgbClr val="7A8E9E"/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3539" name="Rectangle 2">
            <a:extLst>
              <a:ext uri="{FF2B5EF4-FFF2-40B4-BE49-F238E27FC236}">
                <a16:creationId xmlns="" xmlns:a16="http://schemas.microsoft.com/office/drawing/2014/main" id="{A2F21681-90D3-4AE9-93C6-560919401F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000"/>
              <a:t>Birth and early years</a:t>
            </a:r>
          </a:p>
        </p:txBody>
      </p:sp>
      <p:sp>
        <p:nvSpPr>
          <p:cNvPr id="193540" name="Rectangle 3">
            <a:extLst>
              <a:ext uri="{FF2B5EF4-FFF2-40B4-BE49-F238E27FC236}">
                <a16:creationId xmlns="" xmlns:a16="http://schemas.microsoft.com/office/drawing/2014/main" id="{2908B77A-D00A-450A-B4BE-5D4162109E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2005: PHP Collaboration Project at ZendCon</a:t>
            </a:r>
          </a:p>
          <a:p>
            <a:pPr lvl="1" eaLnBrk="1" hangingPunct="1"/>
            <a:r>
              <a:rPr lang="en-US" altLang="en-US"/>
              <a:t>Started as collection of components but coalesced</a:t>
            </a:r>
          </a:p>
          <a:p>
            <a:pPr lvl="1" eaLnBrk="1" hangingPunct="1"/>
            <a:r>
              <a:rPr lang="en-US" altLang="en-US" b="1">
                <a:solidFill>
                  <a:srgbClr val="FF0000"/>
                </a:solidFill>
              </a:rPr>
              <a:t>PHP 5</a:t>
            </a:r>
            <a:r>
              <a:rPr lang="en-US" altLang="en-US"/>
              <a:t>, </a:t>
            </a:r>
            <a:r>
              <a:rPr lang="en-US" altLang="en-US" b="1">
                <a:solidFill>
                  <a:srgbClr val="FF0000"/>
                </a:solidFill>
              </a:rPr>
              <a:t>O</a:t>
            </a:r>
            <a:r>
              <a:rPr lang="en-US" altLang="en-US"/>
              <a:t>bject </a:t>
            </a:r>
            <a:r>
              <a:rPr lang="en-US" altLang="en-US" b="1">
                <a:solidFill>
                  <a:srgbClr val="FF0000"/>
                </a:solidFill>
              </a:rPr>
              <a:t>O</a:t>
            </a:r>
            <a:r>
              <a:rPr lang="en-US" altLang="en-US"/>
              <a:t>riented (</a:t>
            </a:r>
            <a:r>
              <a:rPr lang="en-US" altLang="en-US" b="1">
                <a:solidFill>
                  <a:srgbClr val="FF0000"/>
                </a:solidFill>
              </a:rPr>
              <a:t>OO</a:t>
            </a:r>
            <a:r>
              <a:rPr lang="en-US" altLang="en-US"/>
              <a:t>) from the start</a:t>
            </a:r>
          </a:p>
          <a:p>
            <a:pPr lvl="1" eaLnBrk="1" hangingPunct="1"/>
            <a:r>
              <a:rPr lang="en-US" altLang="en-US"/>
              <a:t>Set example of </a:t>
            </a:r>
            <a:r>
              <a:rPr lang="en-US" altLang="en-US" b="1">
                <a:solidFill>
                  <a:srgbClr val="FF0000"/>
                </a:solidFill>
              </a:rPr>
              <a:t>OO </a:t>
            </a:r>
            <a:r>
              <a:rPr lang="en-US" altLang="en-US" b="1">
                <a:solidFill>
                  <a:srgbClr val="00B050"/>
                </a:solidFill>
              </a:rPr>
              <a:t>Design Patterns </a:t>
            </a:r>
            <a:r>
              <a:rPr lang="en-US" altLang="en-US"/>
              <a:t>and </a:t>
            </a:r>
            <a:r>
              <a:rPr lang="en-US" altLang="en-US" b="1">
                <a:solidFill>
                  <a:srgbClr val="00B050"/>
                </a:solidFill>
              </a:rPr>
              <a:t>Practices</a:t>
            </a:r>
            <a:r>
              <a:rPr lang="en-US" altLang="en-US"/>
              <a:t/>
            </a:r>
            <a:br>
              <a:rPr lang="en-US" altLang="en-US"/>
            </a:br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D8CE44F3-70F7-4B2E-B277-CFEDE8E435EB}"/>
              </a:ext>
            </a:extLst>
          </p:cNvPr>
          <p:cNvSpPr/>
          <p:nvPr/>
        </p:nvSpPr>
        <p:spPr bwMode="auto">
          <a:xfrm>
            <a:off x="0" y="6400800"/>
            <a:ext cx="9144000" cy="28892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endParaRPr lang="en-US" sz="1800">
              <a:solidFill>
                <a:schemeClr val="tx1"/>
              </a:solidFill>
              <a:latin typeface="Century Gothic" pitchFamily="34" charset="0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="" xmlns:a16="http://schemas.microsoft.com/office/drawing/2014/main" id="{BF1DEF79-B1D7-4536-9035-B96E75C95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7283" name="Rectangle 3">
            <a:extLst>
              <a:ext uri="{FF2B5EF4-FFF2-40B4-BE49-F238E27FC236}">
                <a16:creationId xmlns="" xmlns:a16="http://schemas.microsoft.com/office/drawing/2014/main" id="{8BC42870-B59F-4464-8A92-6FF93595CD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7284" name="Rectangle 4">
            <a:extLst>
              <a:ext uri="{FF2B5EF4-FFF2-40B4-BE49-F238E27FC236}">
                <a16:creationId xmlns="" xmlns:a16="http://schemas.microsoft.com/office/drawing/2014/main" id="{8C70E2D1-D280-4362-B6BE-5BC636809E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533400" y="-304800"/>
            <a:ext cx="7772400" cy="1104900"/>
          </a:xfrm>
        </p:spPr>
        <p:txBody>
          <a:bodyPr/>
          <a:lstStyle/>
          <a:p>
            <a:pPr algn="ctr"/>
            <a:r>
              <a:rPr lang="en-US" altLang="en-US" u="sng"/>
              <a:t>3-</a:t>
            </a:r>
            <a:r>
              <a:rPr lang="en-US" altLang="en-US" b="1" u="sng">
                <a:solidFill>
                  <a:srgbClr val="FF0000"/>
                </a:solidFill>
              </a:rPr>
              <a:t>tier</a:t>
            </a:r>
            <a:r>
              <a:rPr lang="en-US" altLang="en-US" u="sng"/>
              <a:t> Architecture  (</a:t>
            </a:r>
            <a:r>
              <a:rPr lang="en-US" altLang="en-US" b="1" u="sng">
                <a:solidFill>
                  <a:srgbClr val="7030A0"/>
                </a:solidFill>
              </a:rPr>
              <a:t>M</a:t>
            </a:r>
            <a:r>
              <a:rPr lang="en-US" altLang="en-US" b="1" u="sng">
                <a:solidFill>
                  <a:srgbClr val="FFC000"/>
                </a:solidFill>
              </a:rPr>
              <a:t>V</a:t>
            </a:r>
            <a:r>
              <a:rPr lang="en-US" altLang="en-US" b="1" u="sng">
                <a:solidFill>
                  <a:srgbClr val="FF0000"/>
                </a:solidFill>
              </a:rPr>
              <a:t>C</a:t>
            </a:r>
            <a:r>
              <a:rPr lang="en-US" altLang="en-US" u="sng"/>
              <a:t>)</a:t>
            </a:r>
            <a:endParaRPr lang="en-US" altLang="en-US"/>
          </a:p>
        </p:txBody>
      </p:sp>
      <p:pic>
        <p:nvPicPr>
          <p:cNvPr id="97285" name="Picture 5" descr="Fig14-07">
            <a:extLst>
              <a:ext uri="{FF2B5EF4-FFF2-40B4-BE49-F238E27FC236}">
                <a16:creationId xmlns="" xmlns:a16="http://schemas.microsoft.com/office/drawing/2014/main" id="{5688915C-44FE-4D43-A8DA-880AA423F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647700"/>
            <a:ext cx="8096250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6" name="Rectangle 4">
            <a:extLst>
              <a:ext uri="{FF2B5EF4-FFF2-40B4-BE49-F238E27FC236}">
                <a16:creationId xmlns="" xmlns:a16="http://schemas.microsoft.com/office/drawing/2014/main" id="{E656896A-DC32-4BDA-A60D-C9F3F2C3F8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496050"/>
            <a:ext cx="5595938" cy="2524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="" xmlns:a16="http://schemas.microsoft.com/office/drawing/2014/main" id="{550EADB1-DFCC-4206-84E4-45121B8F5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3767138"/>
            <a:ext cx="8032750" cy="309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Footer Placeholder 1">
            <a:extLst>
              <a:ext uri="{FF2B5EF4-FFF2-40B4-BE49-F238E27FC236}">
                <a16:creationId xmlns="" xmlns:a16="http://schemas.microsoft.com/office/drawing/2014/main" id="{03347966-E9AD-4BC3-A25C-E337528FEE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64B405"/>
              </a:buClr>
              <a:buSzPct val="120000"/>
              <a:buChar char="•"/>
              <a:defRPr sz="2400" b="1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4B405"/>
              </a:buClr>
              <a:buFont typeface="Wingdings" panose="05000000000000000000" pitchFamily="2" charset="2"/>
              <a:buChar char="§"/>
              <a:defRPr sz="20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4B405"/>
              </a:buClr>
              <a:buChar char="•"/>
              <a:defRPr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382873"/>
              </a:buClr>
              <a:buChar char="•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b="0">
                <a:solidFill>
                  <a:srgbClr val="7A8E9E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NY-PHP Zend Framework  |  24-Feb-2009  |  </a:t>
            </a:r>
            <a:fld id="{27D82357-EBEE-4125-A34E-BF9A558575C3}" type="slidenum">
              <a:rPr lang="en-US" altLang="en-US" sz="1200">
                <a:solidFill>
                  <a:srgbClr val="7A8E9E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80</a:t>
            </a:fld>
            <a:endParaRPr lang="en-US" altLang="en-US" sz="1200">
              <a:solidFill>
                <a:srgbClr val="7A8E9E"/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5587" name="Rectangle 2">
            <a:extLst>
              <a:ext uri="{FF2B5EF4-FFF2-40B4-BE49-F238E27FC236}">
                <a16:creationId xmlns="" xmlns:a16="http://schemas.microsoft.com/office/drawing/2014/main" id="{59A3BCB9-BD84-4A5B-8C92-2E91839E3B4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z="3000" b="1">
                <a:solidFill>
                  <a:srgbClr val="7030A0"/>
                </a:solidFill>
              </a:rPr>
              <a:t>M</a:t>
            </a:r>
            <a:r>
              <a:rPr lang="en-US" altLang="en-US" sz="3000"/>
              <a:t>odel – </a:t>
            </a:r>
            <a:r>
              <a:rPr lang="en-US" altLang="en-US" sz="3000" b="1">
                <a:solidFill>
                  <a:srgbClr val="FFC000"/>
                </a:solidFill>
              </a:rPr>
              <a:t>V</a:t>
            </a:r>
            <a:r>
              <a:rPr lang="en-US" altLang="en-US" sz="3000"/>
              <a:t>iew – </a:t>
            </a:r>
            <a:r>
              <a:rPr lang="en-US" altLang="en-US" sz="3000" b="1">
                <a:solidFill>
                  <a:srgbClr val="FF0000"/>
                </a:solidFill>
              </a:rPr>
              <a:t>C</a:t>
            </a:r>
            <a:r>
              <a:rPr lang="en-US" altLang="en-US" sz="3000"/>
              <a:t>ontroller </a:t>
            </a:r>
            <a:r>
              <a:rPr lang="en-US" altLang="en-US" sz="3000" b="1">
                <a:solidFill>
                  <a:srgbClr val="00B050"/>
                </a:solidFill>
              </a:rPr>
              <a:t>Design Pattern</a:t>
            </a:r>
          </a:p>
        </p:txBody>
      </p:sp>
      <p:sp>
        <p:nvSpPr>
          <p:cNvPr id="35844" name="Rectangle 3">
            <a:extLst>
              <a:ext uri="{FF2B5EF4-FFF2-40B4-BE49-F238E27FC236}">
                <a16:creationId xmlns="" xmlns:a16="http://schemas.microsoft.com/office/drawing/2014/main" id="{49B200C0-C9D6-4498-A8DE-C05952564FC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>
                <a:solidFill>
                  <a:srgbClr val="7030A0"/>
                </a:solidFill>
              </a:rPr>
              <a:t>Model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b="1">
                <a:solidFill>
                  <a:srgbClr val="624048"/>
                </a:solidFill>
              </a:rPr>
              <a:t>Class</a:t>
            </a:r>
            <a:r>
              <a:rPr lang="en-US" altLang="en-US"/>
              <a:t>es that access your data</a:t>
            </a:r>
            <a:br>
              <a:rPr lang="en-US" altLang="en-US"/>
            </a:br>
            <a:endParaRPr lang="en-US" altLang="en-US"/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solidFill>
                  <a:srgbClr val="FFC000"/>
                </a:solidFill>
              </a:rPr>
              <a:t>View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Templates to present that data (e.g. </a:t>
            </a:r>
            <a:r>
              <a:rPr lang="en-US" altLang="en-US" b="1">
                <a:solidFill>
                  <a:srgbClr val="FFC000"/>
                </a:solidFill>
              </a:rPr>
              <a:t>HTML</a:t>
            </a:r>
            <a:r>
              <a:rPr lang="en-US" altLang="en-US"/>
              <a:t> for browser)</a:t>
            </a:r>
          </a:p>
          <a:p>
            <a:pPr eaLnBrk="1" hangingPunct="1">
              <a:lnSpc>
                <a:spcPct val="90000"/>
              </a:lnSpc>
            </a:pPr>
            <a:endParaRPr lang="en-US" altLang="en-US"/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solidFill>
                  <a:srgbClr val="FF0000"/>
                </a:solidFill>
              </a:rPr>
              <a:t>Controller</a:t>
            </a:r>
            <a:r>
              <a:rPr lang="en-US" altLang="en-US"/>
              <a:t> (</a:t>
            </a:r>
            <a:r>
              <a:rPr lang="en-US" altLang="en-US">
                <a:solidFill>
                  <a:srgbClr val="7030A0"/>
                </a:solidFill>
              </a:rPr>
              <a:t>action</a:t>
            </a:r>
            <a:r>
              <a:rPr lang="en-US" altLang="en-US"/>
              <a:t> controller)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b="1">
                <a:solidFill>
                  <a:srgbClr val="00B050"/>
                </a:solidFill>
                <a:latin typeface="Algerian" panose="04020705040A02060702" pitchFamily="82" charset="0"/>
              </a:rPr>
              <a:t>Application</a:t>
            </a:r>
            <a:r>
              <a:rPr lang="en-US" altLang="en-US"/>
              <a:t> flow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Connects </a:t>
            </a:r>
            <a:r>
              <a:rPr lang="en-US" altLang="en-US" b="1">
                <a:solidFill>
                  <a:srgbClr val="7030A0"/>
                </a:solidFill>
              </a:rPr>
              <a:t>M</a:t>
            </a:r>
            <a:r>
              <a:rPr lang="en-US" altLang="en-US"/>
              <a:t>odel and </a:t>
            </a:r>
            <a:r>
              <a:rPr lang="en-US" altLang="en-US" b="1">
                <a:solidFill>
                  <a:srgbClr val="FFC000"/>
                </a:solidFill>
              </a:rPr>
              <a:t>V</a:t>
            </a:r>
            <a:r>
              <a:rPr lang="en-US" altLang="en-US"/>
              <a:t>iew</a:t>
            </a:r>
            <a:br>
              <a:rPr lang="en-US" altLang="en-US"/>
            </a:br>
            <a:endParaRPr lang="en-US" altLang="en-US"/>
          </a:p>
          <a:p>
            <a:pPr eaLnBrk="1" hangingPunct="1">
              <a:lnSpc>
                <a:spcPct val="90000"/>
              </a:lnSpc>
            </a:pPr>
            <a:r>
              <a:rPr lang="en-US" altLang="en-US" b="0"/>
              <a:t>(Bonus: front </a:t>
            </a:r>
            <a:r>
              <a:rPr lang="en-US" altLang="en-US" b="0">
                <a:solidFill>
                  <a:srgbClr val="FF0000"/>
                </a:solidFill>
              </a:rPr>
              <a:t>Controller</a:t>
            </a:r>
            <a:r>
              <a:rPr lang="en-US" altLang="en-US" b="0"/>
              <a:t>!)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DDBF1E69-3F04-43C3-9932-14C0C701F690}"/>
              </a:ext>
            </a:extLst>
          </p:cNvPr>
          <p:cNvSpPr/>
          <p:nvPr/>
        </p:nvSpPr>
        <p:spPr>
          <a:xfrm>
            <a:off x="4673600" y="244475"/>
            <a:ext cx="2776538" cy="542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B5FC860D-9E8F-4193-8D26-6BEE46C92D0D}"/>
              </a:ext>
            </a:extLst>
          </p:cNvPr>
          <p:cNvSpPr/>
          <p:nvPr/>
        </p:nvSpPr>
        <p:spPr bwMode="auto">
          <a:xfrm>
            <a:off x="0" y="6400800"/>
            <a:ext cx="9144000" cy="28892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endParaRPr lang="en-US" sz="1800">
              <a:solidFill>
                <a:schemeClr val="tx1"/>
              </a:solidFill>
              <a:latin typeface="Century Gothic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Footer Placeholder 1">
            <a:extLst>
              <a:ext uri="{FF2B5EF4-FFF2-40B4-BE49-F238E27FC236}">
                <a16:creationId xmlns="" xmlns:a16="http://schemas.microsoft.com/office/drawing/2014/main" id="{809C2A03-73FF-4001-B8EF-1EDBBACD02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64B405"/>
              </a:buClr>
              <a:buSzPct val="120000"/>
              <a:buChar char="•"/>
              <a:defRPr sz="2400" b="1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4B405"/>
              </a:buClr>
              <a:buFont typeface="Wingdings" panose="05000000000000000000" pitchFamily="2" charset="2"/>
              <a:buChar char="§"/>
              <a:defRPr sz="20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4B405"/>
              </a:buClr>
              <a:buChar char="•"/>
              <a:defRPr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382873"/>
              </a:buClr>
              <a:buChar char="•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b="0">
                <a:solidFill>
                  <a:srgbClr val="7A8E9E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NY-PHP Zend Framework  |  24-Feb-2009  |  </a:t>
            </a:r>
            <a:fld id="{60EC5A0A-133D-4FF6-A969-B9B40FEAF982}" type="slidenum">
              <a:rPr lang="en-US" altLang="en-US" sz="1200">
                <a:solidFill>
                  <a:srgbClr val="7A8E9E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81</a:t>
            </a:fld>
            <a:endParaRPr lang="en-US" altLang="en-US" sz="1200">
              <a:solidFill>
                <a:srgbClr val="7A8E9E"/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7635" name="Rectangle 2">
            <a:extLst>
              <a:ext uri="{FF2B5EF4-FFF2-40B4-BE49-F238E27FC236}">
                <a16:creationId xmlns="" xmlns:a16="http://schemas.microsoft.com/office/drawing/2014/main" id="{9DA1BD5F-8425-466C-A68C-64A7BA38BE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z="3000"/>
              <a:t>Front </a:t>
            </a:r>
            <a:r>
              <a:rPr lang="en-US" altLang="en-US" sz="3000" b="1">
                <a:solidFill>
                  <a:srgbClr val="FF0000"/>
                </a:solidFill>
              </a:rPr>
              <a:t>C</a:t>
            </a:r>
            <a:r>
              <a:rPr lang="en-US" altLang="en-US" sz="3000"/>
              <a:t>ontroller </a:t>
            </a:r>
            <a:r>
              <a:rPr lang="en-US" altLang="en-US" sz="3000" b="1">
                <a:solidFill>
                  <a:srgbClr val="00B050"/>
                </a:solidFill>
              </a:rPr>
              <a:t>Design Pattern</a:t>
            </a:r>
          </a:p>
        </p:txBody>
      </p:sp>
      <p:sp>
        <p:nvSpPr>
          <p:cNvPr id="37892" name="Rectangle 3">
            <a:extLst>
              <a:ext uri="{FF2B5EF4-FFF2-40B4-BE49-F238E27FC236}">
                <a16:creationId xmlns="" xmlns:a16="http://schemas.microsoft.com/office/drawing/2014/main" id="{A1730FDC-E46C-489D-BF81-B3C0781656B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371600"/>
            <a:ext cx="7923213" cy="418147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/>
              <a:t>Front </a:t>
            </a:r>
            <a:r>
              <a:rPr lang="en-US" altLang="en-US" sz="2000">
                <a:solidFill>
                  <a:srgbClr val="FF0000"/>
                </a:solidFill>
              </a:rPr>
              <a:t>C</a:t>
            </a:r>
            <a:r>
              <a:rPr lang="en-US" altLang="en-US" sz="2000"/>
              <a:t>ontroller sits in front of </a:t>
            </a:r>
            <a:r>
              <a:rPr lang="en-US" altLang="en-US" sz="2000">
                <a:solidFill>
                  <a:srgbClr val="7030A0"/>
                </a:solidFill>
              </a:rPr>
              <a:t>M</a:t>
            </a:r>
            <a:r>
              <a:rPr lang="en-US" altLang="en-US" sz="2000">
                <a:solidFill>
                  <a:srgbClr val="FFC000"/>
                </a:solidFill>
              </a:rPr>
              <a:t>V</a:t>
            </a:r>
            <a:r>
              <a:rPr lang="en-US" altLang="en-US" sz="2000">
                <a:solidFill>
                  <a:srgbClr val="FF0000"/>
                </a:solidFill>
              </a:rPr>
              <a:t>C</a:t>
            </a:r>
            <a:r>
              <a:rPr lang="en-US" altLang="en-US" sz="2000"/>
              <a:t/>
            </a:r>
            <a:br>
              <a:rPr lang="en-US" altLang="en-US" sz="2000"/>
            </a:br>
            <a:endParaRPr lang="en-US" altLang="en-US" sz="2000"/>
          </a:p>
          <a:p>
            <a:pPr eaLnBrk="1" hangingPunct="1">
              <a:lnSpc>
                <a:spcPct val="80000"/>
              </a:lnSpc>
            </a:pPr>
            <a:r>
              <a:rPr lang="en-US" altLang="en-US" sz="2000"/>
              <a:t>All PHP requests funneled through </a:t>
            </a:r>
            <a:r>
              <a:rPr lang="en-US" altLang="en-US" sz="2000">
                <a:solidFill>
                  <a:srgbClr val="FF0000"/>
                </a:solidFill>
              </a:rPr>
              <a:t>index.php</a:t>
            </a:r>
            <a:r>
              <a:rPr lang="en-US" altLang="en-US" sz="2000"/>
              <a:t> (</a:t>
            </a:r>
            <a:r>
              <a:rPr lang="en-US" altLang="en-US" sz="2000">
                <a:solidFill>
                  <a:srgbClr val="FF0000"/>
                </a:solidFill>
              </a:rPr>
              <a:t>bootstrap</a:t>
            </a:r>
            <a:r>
              <a:rPr lang="en-US" altLang="en-US" sz="2000"/>
              <a:t> file)</a:t>
            </a:r>
            <a:br>
              <a:rPr lang="en-US" altLang="en-US" sz="2000"/>
            </a:br>
            <a:endParaRPr lang="en-US" altLang="en-US" sz="2000"/>
          </a:p>
          <a:p>
            <a:pPr eaLnBrk="1" hangingPunct="1">
              <a:lnSpc>
                <a:spcPct val="80000"/>
              </a:lnSpc>
            </a:pPr>
            <a:r>
              <a:rPr lang="en-US" altLang="en-US" sz="2000"/>
              <a:t>Front </a:t>
            </a:r>
            <a:r>
              <a:rPr lang="en-US" altLang="en-US" sz="2000">
                <a:solidFill>
                  <a:srgbClr val="FF0000"/>
                </a:solidFill>
              </a:rPr>
              <a:t>C</a:t>
            </a:r>
            <a:r>
              <a:rPr lang="en-US" altLang="en-US" sz="2000"/>
              <a:t>ontroller gets your </a:t>
            </a:r>
            <a:r>
              <a:rPr lang="en-US" altLang="en-US" sz="2000">
                <a:solidFill>
                  <a:srgbClr val="00B050"/>
                </a:solidFill>
                <a:latin typeface="Algerian" panose="04020705040A02060702" pitchFamily="82" charset="0"/>
              </a:rPr>
              <a:t>application</a:t>
            </a:r>
            <a:r>
              <a:rPr lang="en-US" altLang="en-US" sz="2000"/>
              <a:t> started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/>
              <a:t>Initializes </a:t>
            </a:r>
            <a:r>
              <a:rPr lang="en-US" altLang="en-US" sz="1800">
                <a:solidFill>
                  <a:srgbClr val="DC1EB8"/>
                </a:solidFill>
              </a:rPr>
              <a:t>request</a:t>
            </a:r>
            <a:r>
              <a:rPr lang="en-US" altLang="en-US" sz="1800"/>
              <a:t>/</a:t>
            </a:r>
            <a:r>
              <a:rPr lang="en-US" altLang="en-US" sz="1800">
                <a:solidFill>
                  <a:srgbClr val="DC1EB8"/>
                </a:solidFill>
              </a:rPr>
              <a:t>response</a:t>
            </a:r>
            <a:r>
              <a:rPr lang="en-US" altLang="en-US" sz="1800"/>
              <a:t> objects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/>
              <a:t>Can handle common settings and functionality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1600"/>
              <a:t>“Include” paths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1600"/>
              <a:t>Configurations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1600"/>
              <a:t>Location of </a:t>
            </a:r>
            <a:r>
              <a:rPr lang="en-US" altLang="en-US" sz="1600" b="1">
                <a:solidFill>
                  <a:srgbClr val="7030A0"/>
                </a:solidFill>
              </a:rPr>
              <a:t>M</a:t>
            </a:r>
            <a:r>
              <a:rPr lang="en-US" altLang="en-US" sz="1600" b="1">
                <a:solidFill>
                  <a:srgbClr val="FFC000"/>
                </a:solidFill>
              </a:rPr>
              <a:t>V</a:t>
            </a:r>
            <a:r>
              <a:rPr lang="en-US" altLang="en-US" sz="1600" b="1">
                <a:solidFill>
                  <a:srgbClr val="FF0000"/>
                </a:solidFill>
              </a:rPr>
              <a:t>C</a:t>
            </a:r>
            <a:r>
              <a:rPr lang="en-US" altLang="en-US" sz="1600"/>
              <a:t> components (if necessary)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1600"/>
              <a:t>Logging, db (perhaps), authentication/authorization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/>
              <a:t>Converts URL to a “</a:t>
            </a:r>
            <a:r>
              <a:rPr lang="en-US" altLang="en-US" sz="1800">
                <a:solidFill>
                  <a:srgbClr val="DC1EB8"/>
                </a:solidFill>
              </a:rPr>
              <a:t>request</a:t>
            </a:r>
            <a:r>
              <a:rPr lang="en-US" altLang="en-US" sz="1800"/>
              <a:t>” object with distinct parts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>
                <a:solidFill>
                  <a:srgbClr val="7030A0"/>
                </a:solidFill>
              </a:rPr>
              <a:t>Routes</a:t>
            </a:r>
            <a:r>
              <a:rPr lang="en-US" altLang="en-US" sz="1800"/>
              <a:t> requests to appropriate action </a:t>
            </a:r>
            <a:r>
              <a:rPr lang="en-US" altLang="en-US" sz="1800" b="1">
                <a:solidFill>
                  <a:srgbClr val="FF0000"/>
                </a:solidFill>
              </a:rPr>
              <a:t>C</a:t>
            </a:r>
            <a:r>
              <a:rPr lang="en-US" altLang="en-US" sz="1800"/>
              <a:t>ontrollers</a:t>
            </a:r>
            <a:br>
              <a:rPr lang="en-US" altLang="en-US" sz="1800"/>
            </a:br>
            <a:endParaRPr lang="en-US" altLang="en-US" sz="1800"/>
          </a:p>
          <a:p>
            <a:pPr eaLnBrk="1" hangingPunct="1">
              <a:lnSpc>
                <a:spcPct val="80000"/>
              </a:lnSpc>
            </a:pPr>
            <a:r>
              <a:rPr lang="en-US" altLang="en-US" sz="2000"/>
              <a:t>Receives exceptions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E3FFF33-98F8-496B-B5FA-681148B3E6C8}"/>
              </a:ext>
            </a:extLst>
          </p:cNvPr>
          <p:cNvSpPr/>
          <p:nvPr/>
        </p:nvSpPr>
        <p:spPr>
          <a:xfrm>
            <a:off x="2971800" y="261938"/>
            <a:ext cx="2776538" cy="542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03503004-D963-452E-A36A-5F12B6EF0ABC}"/>
              </a:ext>
            </a:extLst>
          </p:cNvPr>
          <p:cNvSpPr/>
          <p:nvPr/>
        </p:nvSpPr>
        <p:spPr bwMode="auto">
          <a:xfrm>
            <a:off x="0" y="6400800"/>
            <a:ext cx="9144000" cy="28892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endParaRPr lang="en-US" sz="1800">
              <a:solidFill>
                <a:schemeClr val="tx1"/>
              </a:solidFill>
              <a:latin typeface="Century Gothic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7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378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378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378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378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378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378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378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378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378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3789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3789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2" grpId="0" build="p"/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Footer Placeholder 1">
            <a:extLst>
              <a:ext uri="{FF2B5EF4-FFF2-40B4-BE49-F238E27FC236}">
                <a16:creationId xmlns="" xmlns:a16="http://schemas.microsoft.com/office/drawing/2014/main" id="{0ED02D78-18EB-4299-B2DB-6D0129CE1F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64B405"/>
              </a:buClr>
              <a:buSzPct val="120000"/>
              <a:buChar char="•"/>
              <a:defRPr sz="2400" b="1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4B405"/>
              </a:buClr>
              <a:buFont typeface="Wingdings" panose="05000000000000000000" pitchFamily="2" charset="2"/>
              <a:buChar char="§"/>
              <a:defRPr sz="20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4B405"/>
              </a:buClr>
              <a:buChar char="•"/>
              <a:defRPr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382873"/>
              </a:buClr>
              <a:buChar char="•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b="0">
                <a:solidFill>
                  <a:srgbClr val="7A8E9E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NY-PHP Zend Framework  |  24-Feb-2009  |  </a:t>
            </a:r>
            <a:fld id="{E4441126-B299-4791-9B70-FB5DA5D93CA4}" type="slidenum">
              <a:rPr lang="en-US" altLang="en-US" sz="1200">
                <a:solidFill>
                  <a:srgbClr val="7A8E9E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82</a:t>
            </a:fld>
            <a:endParaRPr lang="en-US" altLang="en-US" sz="1200">
              <a:solidFill>
                <a:srgbClr val="7A8E9E"/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9683" name="Rectangle 2">
            <a:extLst>
              <a:ext uri="{FF2B5EF4-FFF2-40B4-BE49-F238E27FC236}">
                <a16:creationId xmlns="" xmlns:a16="http://schemas.microsoft.com/office/drawing/2014/main" id="{1B895897-BA20-4EC9-AA55-A87EB206A4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52400" y="381000"/>
            <a:ext cx="7315200" cy="304800"/>
          </a:xfrm>
        </p:spPr>
        <p:txBody>
          <a:bodyPr/>
          <a:lstStyle/>
          <a:p>
            <a:pPr eaLnBrk="1" hangingPunct="1"/>
            <a:r>
              <a:rPr lang="en-US" altLang="en-US"/>
              <a:t>Front </a:t>
            </a:r>
            <a:r>
              <a:rPr lang="en-US" altLang="en-US">
                <a:solidFill>
                  <a:srgbClr val="FF0000"/>
                </a:solidFill>
              </a:rPr>
              <a:t>Controller</a:t>
            </a:r>
            <a:r>
              <a:rPr lang="en-US" altLang="en-US"/>
              <a:t> to action </a:t>
            </a:r>
            <a:r>
              <a:rPr lang="en-US" altLang="en-US">
                <a:solidFill>
                  <a:srgbClr val="FF0000"/>
                </a:solidFill>
              </a:rPr>
              <a:t>Controller</a:t>
            </a:r>
          </a:p>
        </p:txBody>
      </p:sp>
      <p:pic>
        <p:nvPicPr>
          <p:cNvPr id="199684" name="Picture 3" descr="Zend Framework General Oracle">
            <a:extLst>
              <a:ext uri="{FF2B5EF4-FFF2-40B4-BE49-F238E27FC236}">
                <a16:creationId xmlns="" xmlns:a16="http://schemas.microsoft.com/office/drawing/2014/main" id="{B523184F-CA21-4DA9-8F8C-91BEBAF45A99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076325"/>
            <a:ext cx="7543800" cy="5248275"/>
          </a:xfrm>
        </p:spPr>
      </p:pic>
      <p:sp>
        <p:nvSpPr>
          <p:cNvPr id="199685" name="Rectangle 4">
            <a:extLst>
              <a:ext uri="{FF2B5EF4-FFF2-40B4-BE49-F238E27FC236}">
                <a16:creationId xmlns="" xmlns:a16="http://schemas.microsoft.com/office/drawing/2014/main" id="{66BE073B-7A04-4B28-82F9-232DC364D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1066800"/>
            <a:ext cx="4648200" cy="381000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rgbClr val="64B405"/>
              </a:buClr>
              <a:buSzPct val="120000"/>
              <a:buChar char="•"/>
              <a:defRPr sz="2400" b="1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4B405"/>
              </a:buClr>
              <a:buFont typeface="Wingdings" panose="05000000000000000000" pitchFamily="2" charset="2"/>
              <a:buChar char="§"/>
              <a:defRPr sz="20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4B405"/>
              </a:buClr>
              <a:buChar char="•"/>
              <a:defRPr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382873"/>
              </a:buClr>
              <a:buChar char="•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3333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3D8838F2-4B6F-449F-996E-2929E2E79D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3048000"/>
            <a:ext cx="914400" cy="1143000"/>
          </a:xfrm>
          <a:prstGeom prst="rect">
            <a:avLst/>
          </a:prstGeom>
          <a:noFill/>
          <a:ln w="34925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4B405"/>
              </a:buClr>
              <a:buSzPct val="120000"/>
              <a:buChar char="•"/>
              <a:defRPr sz="2400" b="1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4B405"/>
              </a:buClr>
              <a:buFont typeface="Wingdings" panose="05000000000000000000" pitchFamily="2" charset="2"/>
              <a:buChar char="§"/>
              <a:defRPr sz="20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4B405"/>
              </a:buClr>
              <a:buChar char="•"/>
              <a:defRPr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382873"/>
              </a:buClr>
              <a:buChar char="•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333300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AC990AF1-DE11-4EA2-A1C8-876EBF4105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700" y="3048000"/>
            <a:ext cx="914400" cy="1143000"/>
          </a:xfrm>
          <a:prstGeom prst="rect">
            <a:avLst/>
          </a:prstGeom>
          <a:noFill/>
          <a:ln w="34925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4B405"/>
              </a:buClr>
              <a:buSzPct val="120000"/>
              <a:buChar char="•"/>
              <a:defRPr sz="2400" b="1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4B405"/>
              </a:buClr>
              <a:buFont typeface="Wingdings" panose="05000000000000000000" pitchFamily="2" charset="2"/>
              <a:buChar char="§"/>
              <a:defRPr sz="20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4B405"/>
              </a:buClr>
              <a:buChar char="•"/>
              <a:defRPr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382873"/>
              </a:buClr>
              <a:buChar char="•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33330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="" xmlns:a16="http://schemas.microsoft.com/office/drawing/2014/main" id="{E8B6584F-8003-48B9-AF23-0134708246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4738" y="3687763"/>
            <a:ext cx="446087" cy="44450"/>
          </a:xfrm>
          <a:prstGeom prst="rightArrow">
            <a:avLst>
              <a:gd name="adj1" fmla="val 50000"/>
              <a:gd name="adj2" fmla="val 51479"/>
            </a:avLst>
          </a:prstGeom>
          <a:noFill/>
          <a:ln w="53975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64B405"/>
              </a:buClr>
              <a:buSzPct val="120000"/>
              <a:buChar char="•"/>
              <a:defRPr sz="2400" b="1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4B405"/>
              </a:buClr>
              <a:buFont typeface="Wingdings" panose="05000000000000000000" pitchFamily="2" charset="2"/>
              <a:buChar char="§"/>
              <a:defRPr sz="20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4B405"/>
              </a:buClr>
              <a:buChar char="•"/>
              <a:defRPr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382873"/>
              </a:buClr>
              <a:buChar char="•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333300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58DCE1C-824B-4C35-A467-FE366E04BC15}"/>
              </a:ext>
            </a:extLst>
          </p:cNvPr>
          <p:cNvSpPr/>
          <p:nvPr/>
        </p:nvSpPr>
        <p:spPr bwMode="auto">
          <a:xfrm>
            <a:off x="0" y="6400800"/>
            <a:ext cx="9144000" cy="28892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endParaRPr lang="en-US" sz="1800">
              <a:solidFill>
                <a:schemeClr val="tx1"/>
              </a:solidFill>
              <a:latin typeface="Century Gothic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Footer Placeholder 1">
            <a:extLst>
              <a:ext uri="{FF2B5EF4-FFF2-40B4-BE49-F238E27FC236}">
                <a16:creationId xmlns="" xmlns:a16="http://schemas.microsoft.com/office/drawing/2014/main" id="{7C59DA62-06FB-4703-9C3B-BC459CE0B0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64B405"/>
              </a:buClr>
              <a:buSzPct val="120000"/>
              <a:buChar char="•"/>
              <a:defRPr sz="2400" b="1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4B405"/>
              </a:buClr>
              <a:buFont typeface="Wingdings" panose="05000000000000000000" pitchFamily="2" charset="2"/>
              <a:buChar char="§"/>
              <a:defRPr sz="20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4B405"/>
              </a:buClr>
              <a:buChar char="•"/>
              <a:defRPr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382873"/>
              </a:buClr>
              <a:buChar char="•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b="0">
                <a:solidFill>
                  <a:srgbClr val="7A8E9E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NY-PHP Zend Framework  |  24-Feb-2009  |  </a:t>
            </a:r>
            <a:fld id="{AFC89142-194B-4F85-9AE3-5FBF02FD8588}" type="slidenum">
              <a:rPr lang="en-US" altLang="en-US" sz="1200">
                <a:solidFill>
                  <a:srgbClr val="7A8E9E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83</a:t>
            </a:fld>
            <a:endParaRPr lang="en-US" altLang="en-US" sz="1200">
              <a:solidFill>
                <a:srgbClr val="7A8E9E"/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1731" name="Rectangle 2">
            <a:extLst>
              <a:ext uri="{FF2B5EF4-FFF2-40B4-BE49-F238E27FC236}">
                <a16:creationId xmlns="" xmlns:a16="http://schemas.microsoft.com/office/drawing/2014/main" id="{C2F112B7-151B-41C1-9C65-DCEED92AC35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z="3000">
                <a:solidFill>
                  <a:srgbClr val="7030A0"/>
                </a:solidFill>
              </a:rPr>
              <a:t>Routes</a:t>
            </a:r>
            <a:r>
              <a:rPr lang="en-US" altLang="en-US" sz="3000"/>
              <a:t> URL request</a:t>
            </a:r>
          </a:p>
        </p:txBody>
      </p:sp>
      <p:sp>
        <p:nvSpPr>
          <p:cNvPr id="201732" name="Rectangle 3">
            <a:extLst>
              <a:ext uri="{FF2B5EF4-FFF2-40B4-BE49-F238E27FC236}">
                <a16:creationId xmlns="" xmlns:a16="http://schemas.microsoft.com/office/drawing/2014/main" id="{FFC99FF6-0F87-49C4-9A7C-EAC8F09840B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295400"/>
            <a:ext cx="7923213" cy="4181475"/>
          </a:xfrm>
        </p:spPr>
        <p:txBody>
          <a:bodyPr/>
          <a:lstStyle/>
          <a:p>
            <a:pPr eaLnBrk="1" hangingPunct="1"/>
            <a:r>
              <a:rPr lang="en-US" altLang="en-US"/>
              <a:t>Default </a:t>
            </a:r>
            <a:r>
              <a:rPr lang="en-US" altLang="en-US">
                <a:solidFill>
                  <a:srgbClr val="7030A0"/>
                </a:solidFill>
              </a:rPr>
              <a:t>routing</a:t>
            </a:r>
            <a:r>
              <a:rPr lang="en-US" altLang="en-US"/>
              <a:t> convention:</a:t>
            </a:r>
          </a:p>
          <a:p>
            <a:pPr lvl="1" eaLnBrk="1" hangingPunct="1"/>
            <a:r>
              <a:rPr lang="en-US" altLang="en-US" sz="1800"/>
              <a:t>http://example.com/</a:t>
            </a:r>
            <a:r>
              <a:rPr lang="en-US" altLang="en-US" sz="1800">
                <a:solidFill>
                  <a:srgbClr val="FF0000"/>
                </a:solidFill>
              </a:rPr>
              <a:t>controller</a:t>
            </a:r>
            <a:r>
              <a:rPr lang="en-US" altLang="en-US" sz="1800"/>
              <a:t>/</a:t>
            </a:r>
            <a:r>
              <a:rPr lang="en-US" altLang="en-US" sz="1800">
                <a:solidFill>
                  <a:srgbClr val="7030A0"/>
                </a:solidFill>
              </a:rPr>
              <a:t>action</a:t>
            </a:r>
            <a:r>
              <a:rPr lang="en-US" altLang="en-US" sz="1800"/>
              <a:t>/param1/value1...</a:t>
            </a:r>
          </a:p>
        </p:txBody>
      </p:sp>
      <p:sp>
        <p:nvSpPr>
          <p:cNvPr id="39941" name="AutoShape 4">
            <a:extLst>
              <a:ext uri="{FF2B5EF4-FFF2-40B4-BE49-F238E27FC236}">
                <a16:creationId xmlns="" xmlns:a16="http://schemas.microsoft.com/office/drawing/2014/main" id="{D17BD1EC-FD8D-4803-988D-743714F52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4267200"/>
            <a:ext cx="1752600" cy="1219200"/>
          </a:xfrm>
          <a:prstGeom prst="diamond">
            <a:avLst/>
          </a:prstGeom>
          <a:solidFill>
            <a:srgbClr val="BCF26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64B405"/>
              </a:buClr>
              <a:buSzPct val="120000"/>
              <a:buChar char="•"/>
              <a:defRPr sz="2400" b="1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4B405"/>
              </a:buClr>
              <a:buFont typeface="Wingdings" panose="05000000000000000000" pitchFamily="2" charset="2"/>
              <a:buChar char="§"/>
              <a:defRPr sz="20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4B405"/>
              </a:buClr>
              <a:buChar char="•"/>
              <a:defRPr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382873"/>
              </a:buClr>
              <a:buChar char="•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0">
                <a:solidFill>
                  <a:srgbClr val="FF0000"/>
                </a:solidFill>
              </a:rPr>
              <a:t>Front</a:t>
            </a:r>
            <a:br>
              <a:rPr lang="en-US" altLang="en-US" sz="1600" b="0">
                <a:solidFill>
                  <a:srgbClr val="FF0000"/>
                </a:solidFill>
              </a:rPr>
            </a:br>
            <a:r>
              <a:rPr lang="en-US" altLang="en-US" sz="1600" b="0">
                <a:solidFill>
                  <a:srgbClr val="FF0000"/>
                </a:solidFill>
              </a:rPr>
              <a:t>Controller</a:t>
            </a:r>
          </a:p>
        </p:txBody>
      </p:sp>
      <p:sp>
        <p:nvSpPr>
          <p:cNvPr id="39942" name="AutoShape 5">
            <a:extLst>
              <a:ext uri="{FF2B5EF4-FFF2-40B4-BE49-F238E27FC236}">
                <a16:creationId xmlns="" xmlns:a16="http://schemas.microsoft.com/office/drawing/2014/main" id="{08CF2686-7F88-4BA9-838E-AA003D3C0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3581400"/>
            <a:ext cx="1752600" cy="1219200"/>
          </a:xfrm>
          <a:prstGeom prst="diamond">
            <a:avLst/>
          </a:prstGeom>
          <a:solidFill>
            <a:srgbClr val="BCF26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64B405"/>
              </a:buClr>
              <a:buSzPct val="120000"/>
              <a:buChar char="•"/>
              <a:defRPr sz="2400" b="1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4B405"/>
              </a:buClr>
              <a:buFont typeface="Wingdings" panose="05000000000000000000" pitchFamily="2" charset="2"/>
              <a:buChar char="§"/>
              <a:defRPr sz="20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4B405"/>
              </a:buClr>
              <a:buChar char="•"/>
              <a:defRPr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382873"/>
              </a:buClr>
              <a:buChar char="•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b="0">
                <a:solidFill>
                  <a:srgbClr val="FF0000"/>
                </a:solidFill>
              </a:rPr>
              <a:t>Controller1</a:t>
            </a:r>
            <a:br>
              <a:rPr lang="en-US" altLang="en-US" sz="1200" b="0">
                <a:solidFill>
                  <a:srgbClr val="FF0000"/>
                </a:solidFill>
              </a:rPr>
            </a:br>
            <a:r>
              <a:rPr lang="en-US" altLang="en-US" sz="1200" b="0">
                <a:solidFill>
                  <a:srgbClr val="333300"/>
                </a:solidFill>
              </a:rPr>
              <a:t>action1()</a:t>
            </a:r>
            <a:br>
              <a:rPr lang="en-US" altLang="en-US" sz="1200" b="0">
                <a:solidFill>
                  <a:srgbClr val="333300"/>
                </a:solidFill>
              </a:rPr>
            </a:br>
            <a:r>
              <a:rPr lang="en-US" altLang="en-US" sz="1200" b="0">
                <a:solidFill>
                  <a:srgbClr val="333300"/>
                </a:solidFill>
              </a:rPr>
              <a:t>action2()</a:t>
            </a:r>
          </a:p>
        </p:txBody>
      </p:sp>
      <p:sp>
        <p:nvSpPr>
          <p:cNvPr id="39943" name="AutoShape 6">
            <a:extLst>
              <a:ext uri="{FF2B5EF4-FFF2-40B4-BE49-F238E27FC236}">
                <a16:creationId xmlns="" xmlns:a16="http://schemas.microsoft.com/office/drawing/2014/main" id="{2F0C83C1-2A64-4BB6-8A55-2EEFFBE54C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4953000"/>
            <a:ext cx="1752600" cy="1219200"/>
          </a:xfrm>
          <a:prstGeom prst="diamond">
            <a:avLst/>
          </a:prstGeom>
          <a:solidFill>
            <a:srgbClr val="BCF26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64B405"/>
              </a:buClr>
              <a:buSzPct val="120000"/>
              <a:buChar char="•"/>
              <a:defRPr sz="2400" b="1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4B405"/>
              </a:buClr>
              <a:buFont typeface="Wingdings" panose="05000000000000000000" pitchFamily="2" charset="2"/>
              <a:buChar char="§"/>
              <a:defRPr sz="20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4B405"/>
              </a:buClr>
              <a:buChar char="•"/>
              <a:defRPr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382873"/>
              </a:buClr>
              <a:buChar char="•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b="0">
                <a:solidFill>
                  <a:srgbClr val="FF0000"/>
                </a:solidFill>
              </a:rPr>
              <a:t>Controller2</a:t>
            </a:r>
            <a:br>
              <a:rPr lang="en-US" altLang="en-US" sz="1200" b="0">
                <a:solidFill>
                  <a:srgbClr val="FF0000"/>
                </a:solidFill>
              </a:rPr>
            </a:br>
            <a:r>
              <a:rPr lang="en-US" altLang="en-US" sz="1200" b="0">
                <a:solidFill>
                  <a:srgbClr val="333300"/>
                </a:solidFill>
              </a:rPr>
              <a:t>action1()</a:t>
            </a:r>
            <a:br>
              <a:rPr lang="en-US" altLang="en-US" sz="1200" b="0">
                <a:solidFill>
                  <a:srgbClr val="333300"/>
                </a:solidFill>
              </a:rPr>
            </a:br>
            <a:r>
              <a:rPr lang="en-US" altLang="en-US" sz="1200" b="0">
                <a:solidFill>
                  <a:srgbClr val="333300"/>
                </a:solidFill>
              </a:rPr>
              <a:t>action2()</a:t>
            </a:r>
          </a:p>
        </p:txBody>
      </p:sp>
      <p:cxnSp>
        <p:nvCxnSpPr>
          <p:cNvPr id="201736" name="AutoShape 7">
            <a:extLst>
              <a:ext uri="{FF2B5EF4-FFF2-40B4-BE49-F238E27FC236}">
                <a16:creationId xmlns="" xmlns:a16="http://schemas.microsoft.com/office/drawing/2014/main" id="{F38CE647-5A0C-406B-BBBE-1281391E76B6}"/>
              </a:ext>
            </a:extLst>
          </p:cNvPr>
          <p:cNvCxnSpPr>
            <a:cxnSpLocks noChangeShapeType="1"/>
            <a:stCxn id="39941" idx="3"/>
            <a:endCxn id="39942" idx="1"/>
          </p:cNvCxnSpPr>
          <p:nvPr/>
        </p:nvCxnSpPr>
        <p:spPr bwMode="auto">
          <a:xfrm flipV="1">
            <a:off x="5791200" y="4191000"/>
            <a:ext cx="990600" cy="68580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64B405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1737" name="AutoShape 8">
            <a:extLst>
              <a:ext uri="{FF2B5EF4-FFF2-40B4-BE49-F238E27FC236}">
                <a16:creationId xmlns="" xmlns:a16="http://schemas.microsoft.com/office/drawing/2014/main" id="{07988FBC-1E41-40C4-89AF-3D8FA5DEB8C0}"/>
              </a:ext>
            </a:extLst>
          </p:cNvPr>
          <p:cNvCxnSpPr>
            <a:cxnSpLocks noChangeShapeType="1"/>
            <a:stCxn id="39941" idx="3"/>
            <a:endCxn id="39943" idx="1"/>
          </p:cNvCxnSpPr>
          <p:nvPr/>
        </p:nvCxnSpPr>
        <p:spPr bwMode="auto">
          <a:xfrm>
            <a:off x="5791200" y="4876800"/>
            <a:ext cx="990600" cy="68580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64B405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1738" name="Rectangle 9">
            <a:extLst>
              <a:ext uri="{FF2B5EF4-FFF2-40B4-BE49-F238E27FC236}">
                <a16:creationId xmlns="" xmlns:a16="http://schemas.microsoft.com/office/drawing/2014/main" id="{D6CAF53B-D5A3-4CE0-A393-422AE9789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4300538"/>
            <a:ext cx="1219200" cy="1143000"/>
          </a:xfrm>
          <a:prstGeom prst="rect">
            <a:avLst/>
          </a:prstGeom>
          <a:solidFill>
            <a:srgbClr val="BCF26C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rgbClr val="64B405"/>
              </a:buClr>
              <a:buSzPct val="120000"/>
              <a:buChar char="•"/>
              <a:defRPr sz="2400" b="1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4B405"/>
              </a:buClr>
              <a:buFont typeface="Wingdings" panose="05000000000000000000" pitchFamily="2" charset="2"/>
              <a:buChar char="§"/>
              <a:defRPr sz="20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4B405"/>
              </a:buClr>
              <a:buChar char="•"/>
              <a:defRPr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382873"/>
              </a:buClr>
              <a:buChar char="•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0">
                <a:solidFill>
                  <a:srgbClr val="333300"/>
                </a:solidFill>
                <a:cs typeface="Times New Roman" panose="02020603050405020304" pitchFamily="18" charset="0"/>
              </a:rPr>
              <a:t>Bootstrap:</a:t>
            </a:r>
            <a:br>
              <a:rPr lang="en-US" altLang="en-US" sz="1600" b="0">
                <a:solidFill>
                  <a:srgbClr val="333300"/>
                </a:solidFill>
                <a:cs typeface="Times New Roman" panose="02020603050405020304" pitchFamily="18" charset="0"/>
              </a:rPr>
            </a:br>
            <a:r>
              <a:rPr lang="en-US" altLang="en-US" sz="1600" b="0">
                <a:solidFill>
                  <a:srgbClr val="FF0000"/>
                </a:solidFill>
                <a:cs typeface="Times New Roman" panose="02020603050405020304" pitchFamily="18" charset="0"/>
              </a:rPr>
              <a:t>index.php</a:t>
            </a:r>
          </a:p>
        </p:txBody>
      </p:sp>
      <p:cxnSp>
        <p:nvCxnSpPr>
          <p:cNvPr id="201739" name="AutoShape 10">
            <a:extLst>
              <a:ext uri="{FF2B5EF4-FFF2-40B4-BE49-F238E27FC236}">
                <a16:creationId xmlns="" xmlns:a16="http://schemas.microsoft.com/office/drawing/2014/main" id="{7CC88938-EC4E-47F9-9594-6EB40660D56E}"/>
              </a:ext>
            </a:extLst>
          </p:cNvPr>
          <p:cNvCxnSpPr>
            <a:cxnSpLocks noChangeShapeType="1"/>
            <a:stCxn id="201738" idx="3"/>
            <a:endCxn id="39941" idx="1"/>
          </p:cNvCxnSpPr>
          <p:nvPr/>
        </p:nvCxnSpPr>
        <p:spPr bwMode="auto">
          <a:xfrm>
            <a:off x="3276600" y="4872038"/>
            <a:ext cx="762000" cy="4762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64B405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1740" name="AutoShape 11">
            <a:extLst>
              <a:ext uri="{FF2B5EF4-FFF2-40B4-BE49-F238E27FC236}">
                <a16:creationId xmlns="" xmlns:a16="http://schemas.microsoft.com/office/drawing/2014/main" id="{34FA9BDF-E41C-461E-A1C2-90E047701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657600"/>
            <a:ext cx="1524000" cy="1219200"/>
          </a:xfrm>
          <a:prstGeom prst="cloudCallout">
            <a:avLst>
              <a:gd name="adj1" fmla="val -15394"/>
              <a:gd name="adj2" fmla="val 47787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rgbClr val="64B405"/>
              </a:buClr>
              <a:buSzPct val="120000"/>
              <a:buChar char="•"/>
              <a:defRPr sz="2400" b="1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4B405"/>
              </a:buClr>
              <a:buFont typeface="Wingdings" panose="05000000000000000000" pitchFamily="2" charset="2"/>
              <a:buChar char="§"/>
              <a:defRPr sz="20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4B405"/>
              </a:buClr>
              <a:buChar char="•"/>
              <a:defRPr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382873"/>
              </a:buClr>
              <a:buChar char="•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333300"/>
                </a:solidFill>
                <a:cs typeface="Times New Roman" panose="02020603050405020304" pitchFamily="18" charset="0"/>
              </a:rPr>
              <a:t>http </a:t>
            </a:r>
            <a:r>
              <a:rPr lang="en-US" altLang="en-US" sz="1600">
                <a:solidFill>
                  <a:srgbClr val="FF33CC"/>
                </a:solidFill>
                <a:cs typeface="Times New Roman" panose="02020603050405020304" pitchFamily="18" charset="0"/>
              </a:rPr>
              <a:t>request</a:t>
            </a:r>
          </a:p>
        </p:txBody>
      </p:sp>
      <p:cxnSp>
        <p:nvCxnSpPr>
          <p:cNvPr id="201741" name="AutoShape 12">
            <a:extLst>
              <a:ext uri="{FF2B5EF4-FFF2-40B4-BE49-F238E27FC236}">
                <a16:creationId xmlns="" xmlns:a16="http://schemas.microsoft.com/office/drawing/2014/main" id="{F2961389-091E-48DB-AF5C-F748A54D2F2A}"/>
              </a:ext>
            </a:extLst>
          </p:cNvPr>
          <p:cNvCxnSpPr>
            <a:cxnSpLocks noChangeShapeType="1"/>
            <a:stCxn id="201740" idx="4"/>
            <a:endCxn id="201738" idx="1"/>
          </p:cNvCxnSpPr>
          <p:nvPr/>
        </p:nvCxnSpPr>
        <p:spPr bwMode="auto">
          <a:xfrm rot="16200000" flipH="1">
            <a:off x="1433512" y="4248151"/>
            <a:ext cx="22225" cy="1225550"/>
          </a:xfrm>
          <a:prstGeom prst="curvedConnector4">
            <a:avLst>
              <a:gd name="adj1" fmla="val 1028847"/>
              <a:gd name="adj2" fmla="val 90671"/>
            </a:avLst>
          </a:prstGeom>
          <a:noFill/>
          <a:ln w="50800">
            <a:solidFill>
              <a:srgbClr val="64B405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01742" name="Group 16">
            <a:extLst>
              <a:ext uri="{FF2B5EF4-FFF2-40B4-BE49-F238E27FC236}">
                <a16:creationId xmlns="" xmlns:a16="http://schemas.microsoft.com/office/drawing/2014/main" id="{F46C8DD2-DEE9-4900-ACC4-FA5BF7CDDB6A}"/>
              </a:ext>
            </a:extLst>
          </p:cNvPr>
          <p:cNvGrpSpPr>
            <a:grpSpLocks/>
          </p:cNvGrpSpPr>
          <p:nvPr/>
        </p:nvGrpSpPr>
        <p:grpSpPr bwMode="auto">
          <a:xfrm>
            <a:off x="3200400" y="1752600"/>
            <a:ext cx="1714500" cy="1828800"/>
            <a:chOff x="2784" y="1536"/>
            <a:chExt cx="1104" cy="1152"/>
          </a:xfrm>
        </p:grpSpPr>
        <p:sp>
          <p:nvSpPr>
            <p:cNvPr id="201750" name="Rectangle 17">
              <a:extLst>
                <a:ext uri="{FF2B5EF4-FFF2-40B4-BE49-F238E27FC236}">
                  <a16:creationId xmlns="" xmlns:a16="http://schemas.microsoft.com/office/drawing/2014/main" id="{F69C3B29-B422-4C3B-8CA5-F869FE582F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1536"/>
              <a:ext cx="432" cy="240"/>
            </a:xfrm>
            <a:prstGeom prst="rect">
              <a:avLst/>
            </a:prstGeom>
            <a:noFill/>
            <a:ln w="127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rgbClr val="64B405"/>
                </a:buClr>
                <a:buSzPct val="120000"/>
                <a:buChar char="•"/>
                <a:defRPr sz="2400" b="1">
                  <a:solidFill>
                    <a:srgbClr val="0171A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64B405"/>
                </a:buClr>
                <a:buFont typeface="Wingdings" panose="05000000000000000000" pitchFamily="2" charset="2"/>
                <a:buChar char="§"/>
                <a:defRPr sz="2000">
                  <a:solidFill>
                    <a:srgbClr val="0171A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4B405"/>
                </a:buClr>
                <a:buChar char="•"/>
                <a:defRPr>
                  <a:solidFill>
                    <a:srgbClr val="0171A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82873"/>
                </a:buClr>
                <a:buChar char="•"/>
                <a:defRPr sz="1600">
                  <a:solidFill>
                    <a:srgbClr val="0171A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82873"/>
                </a:buClr>
                <a:buSzPct val="90000"/>
                <a:buFont typeface="Wingdings" panose="05000000000000000000" pitchFamily="2" charset="2"/>
                <a:buChar char="§"/>
                <a:defRPr sz="1600">
                  <a:solidFill>
                    <a:srgbClr val="0171A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82873"/>
                </a:buClr>
                <a:buSzPct val="90000"/>
                <a:buFont typeface="Wingdings" panose="05000000000000000000" pitchFamily="2" charset="2"/>
                <a:buChar char="§"/>
                <a:defRPr sz="1600">
                  <a:solidFill>
                    <a:srgbClr val="0171A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82873"/>
                </a:buClr>
                <a:buSzPct val="90000"/>
                <a:buFont typeface="Wingdings" panose="05000000000000000000" pitchFamily="2" charset="2"/>
                <a:buChar char="§"/>
                <a:defRPr sz="1600">
                  <a:solidFill>
                    <a:srgbClr val="0171A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82873"/>
                </a:buClr>
                <a:buSzPct val="90000"/>
                <a:buFont typeface="Wingdings" panose="05000000000000000000" pitchFamily="2" charset="2"/>
                <a:buChar char="§"/>
                <a:defRPr sz="1600">
                  <a:solidFill>
                    <a:srgbClr val="0171A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82873"/>
                </a:buClr>
                <a:buSzPct val="90000"/>
                <a:buFont typeface="Wingdings" panose="05000000000000000000" pitchFamily="2" charset="2"/>
                <a:buChar char="§"/>
                <a:defRPr sz="1600">
                  <a:solidFill>
                    <a:srgbClr val="0171A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solidFill>
                  <a:srgbClr val="33330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01751" name="AutoShape 18">
              <a:extLst>
                <a:ext uri="{FF2B5EF4-FFF2-40B4-BE49-F238E27FC236}">
                  <a16:creationId xmlns="" xmlns:a16="http://schemas.microsoft.com/office/drawing/2014/main" id="{6FCCADC7-9BB6-447C-B2E2-AAEFA9D6C5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2208"/>
              <a:ext cx="1104" cy="480"/>
            </a:xfrm>
            <a:prstGeom prst="wedgeRoundRectCallout">
              <a:avLst>
                <a:gd name="adj1" fmla="val 15398"/>
                <a:gd name="adj2" fmla="val -145625"/>
                <a:gd name="adj3" fmla="val 16667"/>
              </a:avLst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2075" tIns="46038" rIns="92075" bIns="46038" anchor="ctr"/>
            <a:lstStyle>
              <a:lvl1pPr>
                <a:spcBef>
                  <a:spcPct val="20000"/>
                </a:spcBef>
                <a:buClr>
                  <a:srgbClr val="64B405"/>
                </a:buClr>
                <a:buSzPct val="120000"/>
                <a:buChar char="•"/>
                <a:defRPr sz="2400" b="1">
                  <a:solidFill>
                    <a:srgbClr val="0171A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64B405"/>
                </a:buClr>
                <a:buFont typeface="Wingdings" panose="05000000000000000000" pitchFamily="2" charset="2"/>
                <a:buChar char="§"/>
                <a:defRPr sz="2000">
                  <a:solidFill>
                    <a:srgbClr val="0171A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4B405"/>
                </a:buClr>
                <a:buChar char="•"/>
                <a:defRPr>
                  <a:solidFill>
                    <a:srgbClr val="0171A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82873"/>
                </a:buClr>
                <a:buChar char="•"/>
                <a:defRPr sz="1600">
                  <a:solidFill>
                    <a:srgbClr val="0171A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82873"/>
                </a:buClr>
                <a:buSzPct val="90000"/>
                <a:buFont typeface="Wingdings" panose="05000000000000000000" pitchFamily="2" charset="2"/>
                <a:buChar char="§"/>
                <a:defRPr sz="1600">
                  <a:solidFill>
                    <a:srgbClr val="0171A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82873"/>
                </a:buClr>
                <a:buSzPct val="90000"/>
                <a:buFont typeface="Wingdings" panose="05000000000000000000" pitchFamily="2" charset="2"/>
                <a:buChar char="§"/>
                <a:defRPr sz="1600">
                  <a:solidFill>
                    <a:srgbClr val="0171A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82873"/>
                </a:buClr>
                <a:buSzPct val="90000"/>
                <a:buFont typeface="Wingdings" panose="05000000000000000000" pitchFamily="2" charset="2"/>
                <a:buChar char="§"/>
                <a:defRPr sz="1600">
                  <a:solidFill>
                    <a:srgbClr val="0171A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82873"/>
                </a:buClr>
                <a:buSzPct val="90000"/>
                <a:buFont typeface="Wingdings" panose="05000000000000000000" pitchFamily="2" charset="2"/>
                <a:buChar char="§"/>
                <a:defRPr sz="1600">
                  <a:solidFill>
                    <a:srgbClr val="0171A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82873"/>
                </a:buClr>
                <a:buSzPct val="90000"/>
                <a:buFont typeface="Wingdings" panose="05000000000000000000" pitchFamily="2" charset="2"/>
                <a:buChar char="§"/>
                <a:defRPr sz="1600">
                  <a:solidFill>
                    <a:srgbClr val="0171A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0">
                  <a:solidFill>
                    <a:srgbClr val="333300"/>
                  </a:solidFill>
                  <a:cs typeface="Times New Roman" panose="02020603050405020304" pitchFamily="18" charset="0"/>
                </a:rPr>
                <a:t>Action maps to </a:t>
              </a:r>
              <a:r>
                <a:rPr lang="en-US" altLang="en-US" sz="1600" b="0">
                  <a:solidFill>
                    <a:srgbClr val="7030A0"/>
                  </a:solidFill>
                  <a:cs typeface="Times New Roman" panose="02020603050405020304" pitchFamily="18" charset="0"/>
                </a:rPr>
                <a:t>method</a:t>
              </a:r>
              <a:r>
                <a:rPr lang="en-US" altLang="en-US" sz="1600" b="0">
                  <a:solidFill>
                    <a:srgbClr val="333300"/>
                  </a:solidFill>
                  <a:cs typeface="Times New Roman" panose="02020603050405020304" pitchFamily="18" charset="0"/>
                </a:rPr>
                <a:t> name</a:t>
              </a:r>
            </a:p>
          </p:txBody>
        </p:sp>
      </p:grpSp>
      <p:grpSp>
        <p:nvGrpSpPr>
          <p:cNvPr id="201743" name="Group 19">
            <a:extLst>
              <a:ext uri="{FF2B5EF4-FFF2-40B4-BE49-F238E27FC236}">
                <a16:creationId xmlns="" xmlns:a16="http://schemas.microsoft.com/office/drawing/2014/main" id="{AAF30311-42E1-4BED-A757-E3572FBB00DC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1752600"/>
            <a:ext cx="2438400" cy="1371600"/>
            <a:chOff x="3744" y="1536"/>
            <a:chExt cx="1536" cy="864"/>
          </a:xfrm>
        </p:grpSpPr>
        <p:sp>
          <p:nvSpPr>
            <p:cNvPr id="201748" name="Rectangle 20">
              <a:extLst>
                <a:ext uri="{FF2B5EF4-FFF2-40B4-BE49-F238E27FC236}">
                  <a16:creationId xmlns="" xmlns:a16="http://schemas.microsoft.com/office/drawing/2014/main" id="{2AF93C91-5622-4650-BBA4-F1870C1A59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1536"/>
              <a:ext cx="1200" cy="240"/>
            </a:xfrm>
            <a:prstGeom prst="rect">
              <a:avLst/>
            </a:prstGeom>
            <a:noFill/>
            <a:ln w="127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rgbClr val="64B405"/>
                </a:buClr>
                <a:buSzPct val="120000"/>
                <a:buChar char="•"/>
                <a:defRPr sz="2400" b="1">
                  <a:solidFill>
                    <a:srgbClr val="0171A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64B405"/>
                </a:buClr>
                <a:buFont typeface="Wingdings" panose="05000000000000000000" pitchFamily="2" charset="2"/>
                <a:buChar char="§"/>
                <a:defRPr sz="2000">
                  <a:solidFill>
                    <a:srgbClr val="0171A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4B405"/>
                </a:buClr>
                <a:buChar char="•"/>
                <a:defRPr>
                  <a:solidFill>
                    <a:srgbClr val="0171A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82873"/>
                </a:buClr>
                <a:buChar char="•"/>
                <a:defRPr sz="1600">
                  <a:solidFill>
                    <a:srgbClr val="0171A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82873"/>
                </a:buClr>
                <a:buSzPct val="90000"/>
                <a:buFont typeface="Wingdings" panose="05000000000000000000" pitchFamily="2" charset="2"/>
                <a:buChar char="§"/>
                <a:defRPr sz="1600">
                  <a:solidFill>
                    <a:srgbClr val="0171A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82873"/>
                </a:buClr>
                <a:buSzPct val="90000"/>
                <a:buFont typeface="Wingdings" panose="05000000000000000000" pitchFamily="2" charset="2"/>
                <a:buChar char="§"/>
                <a:defRPr sz="1600">
                  <a:solidFill>
                    <a:srgbClr val="0171A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82873"/>
                </a:buClr>
                <a:buSzPct val="90000"/>
                <a:buFont typeface="Wingdings" panose="05000000000000000000" pitchFamily="2" charset="2"/>
                <a:buChar char="§"/>
                <a:defRPr sz="1600">
                  <a:solidFill>
                    <a:srgbClr val="0171A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82873"/>
                </a:buClr>
                <a:buSzPct val="90000"/>
                <a:buFont typeface="Wingdings" panose="05000000000000000000" pitchFamily="2" charset="2"/>
                <a:buChar char="§"/>
                <a:defRPr sz="1600">
                  <a:solidFill>
                    <a:srgbClr val="0171A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82873"/>
                </a:buClr>
                <a:buSzPct val="90000"/>
                <a:buFont typeface="Wingdings" panose="05000000000000000000" pitchFamily="2" charset="2"/>
                <a:buChar char="§"/>
                <a:defRPr sz="1600">
                  <a:solidFill>
                    <a:srgbClr val="0171A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solidFill>
                  <a:srgbClr val="33330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01749" name="AutoShape 21">
              <a:extLst>
                <a:ext uri="{FF2B5EF4-FFF2-40B4-BE49-F238E27FC236}">
                  <a16:creationId xmlns="" xmlns:a16="http://schemas.microsoft.com/office/drawing/2014/main" id="{E2FCA577-8F03-4DD4-99A1-7DBE921467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1920"/>
              <a:ext cx="1296" cy="480"/>
            </a:xfrm>
            <a:prstGeom prst="wedgeRoundRectCallout">
              <a:avLst>
                <a:gd name="adj1" fmla="val -48764"/>
                <a:gd name="adj2" fmla="val -96250"/>
                <a:gd name="adj3" fmla="val 16667"/>
              </a:avLst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2075" tIns="46038" rIns="92075" bIns="46038" anchor="ctr"/>
            <a:lstStyle>
              <a:lvl1pPr>
                <a:spcBef>
                  <a:spcPct val="20000"/>
                </a:spcBef>
                <a:buClr>
                  <a:srgbClr val="64B405"/>
                </a:buClr>
                <a:buSzPct val="120000"/>
                <a:buChar char="•"/>
                <a:defRPr sz="2400" b="1">
                  <a:solidFill>
                    <a:srgbClr val="0171A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64B405"/>
                </a:buClr>
                <a:buFont typeface="Wingdings" panose="05000000000000000000" pitchFamily="2" charset="2"/>
                <a:buChar char="§"/>
                <a:defRPr sz="2000">
                  <a:solidFill>
                    <a:srgbClr val="0171A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4B405"/>
                </a:buClr>
                <a:buChar char="•"/>
                <a:defRPr>
                  <a:solidFill>
                    <a:srgbClr val="0171A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82873"/>
                </a:buClr>
                <a:buChar char="•"/>
                <a:defRPr sz="1600">
                  <a:solidFill>
                    <a:srgbClr val="0171A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82873"/>
                </a:buClr>
                <a:buSzPct val="90000"/>
                <a:buFont typeface="Wingdings" panose="05000000000000000000" pitchFamily="2" charset="2"/>
                <a:buChar char="§"/>
                <a:defRPr sz="1600">
                  <a:solidFill>
                    <a:srgbClr val="0171A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82873"/>
                </a:buClr>
                <a:buSzPct val="90000"/>
                <a:buFont typeface="Wingdings" panose="05000000000000000000" pitchFamily="2" charset="2"/>
                <a:buChar char="§"/>
                <a:defRPr sz="1600">
                  <a:solidFill>
                    <a:srgbClr val="0171A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82873"/>
                </a:buClr>
                <a:buSzPct val="90000"/>
                <a:buFont typeface="Wingdings" panose="05000000000000000000" pitchFamily="2" charset="2"/>
                <a:buChar char="§"/>
                <a:defRPr sz="1600">
                  <a:solidFill>
                    <a:srgbClr val="0171A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82873"/>
                </a:buClr>
                <a:buSzPct val="90000"/>
                <a:buFont typeface="Wingdings" panose="05000000000000000000" pitchFamily="2" charset="2"/>
                <a:buChar char="§"/>
                <a:defRPr sz="1600">
                  <a:solidFill>
                    <a:srgbClr val="0171A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82873"/>
                </a:buClr>
                <a:buSzPct val="90000"/>
                <a:buFont typeface="Wingdings" panose="05000000000000000000" pitchFamily="2" charset="2"/>
                <a:buChar char="§"/>
                <a:defRPr sz="1600">
                  <a:solidFill>
                    <a:srgbClr val="0171A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0">
                  <a:solidFill>
                    <a:srgbClr val="333300"/>
                  </a:solidFill>
                  <a:cs typeface="Times New Roman" panose="02020603050405020304" pitchFamily="18" charset="0"/>
                </a:rPr>
                <a:t>Param/value pairs are passed to action</a:t>
              </a:r>
            </a:p>
          </p:txBody>
        </p:sp>
      </p:grpSp>
      <p:grpSp>
        <p:nvGrpSpPr>
          <p:cNvPr id="201744" name="Group 13">
            <a:extLst>
              <a:ext uri="{FF2B5EF4-FFF2-40B4-BE49-F238E27FC236}">
                <a16:creationId xmlns="" xmlns:a16="http://schemas.microsoft.com/office/drawing/2014/main" id="{84DDA022-A0E4-47A2-B647-6F0DE6A31CEB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1752600"/>
            <a:ext cx="2743200" cy="1447800"/>
            <a:chOff x="1584" y="1536"/>
            <a:chExt cx="1728" cy="912"/>
          </a:xfrm>
        </p:grpSpPr>
        <p:sp>
          <p:nvSpPr>
            <p:cNvPr id="201746" name="Rectangle 14">
              <a:extLst>
                <a:ext uri="{FF2B5EF4-FFF2-40B4-BE49-F238E27FC236}">
                  <a16:creationId xmlns="" xmlns:a16="http://schemas.microsoft.com/office/drawing/2014/main" id="{4C899266-AC90-40B3-AF72-F26B9DCC8D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6" y="1536"/>
              <a:ext cx="626" cy="240"/>
            </a:xfrm>
            <a:prstGeom prst="rect">
              <a:avLst/>
            </a:prstGeom>
            <a:noFill/>
            <a:ln w="127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rgbClr val="64B405"/>
                </a:buClr>
                <a:buSzPct val="120000"/>
                <a:buChar char="•"/>
                <a:defRPr sz="2400" b="1">
                  <a:solidFill>
                    <a:srgbClr val="0171A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64B405"/>
                </a:buClr>
                <a:buFont typeface="Wingdings" panose="05000000000000000000" pitchFamily="2" charset="2"/>
                <a:buChar char="§"/>
                <a:defRPr sz="2000">
                  <a:solidFill>
                    <a:srgbClr val="0171A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4B405"/>
                </a:buClr>
                <a:buChar char="•"/>
                <a:defRPr>
                  <a:solidFill>
                    <a:srgbClr val="0171A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82873"/>
                </a:buClr>
                <a:buChar char="•"/>
                <a:defRPr sz="1600">
                  <a:solidFill>
                    <a:srgbClr val="0171A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82873"/>
                </a:buClr>
                <a:buSzPct val="90000"/>
                <a:buFont typeface="Wingdings" panose="05000000000000000000" pitchFamily="2" charset="2"/>
                <a:buChar char="§"/>
                <a:defRPr sz="1600">
                  <a:solidFill>
                    <a:srgbClr val="0171A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82873"/>
                </a:buClr>
                <a:buSzPct val="90000"/>
                <a:buFont typeface="Wingdings" panose="05000000000000000000" pitchFamily="2" charset="2"/>
                <a:buChar char="§"/>
                <a:defRPr sz="1600">
                  <a:solidFill>
                    <a:srgbClr val="0171A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82873"/>
                </a:buClr>
                <a:buSzPct val="90000"/>
                <a:buFont typeface="Wingdings" panose="05000000000000000000" pitchFamily="2" charset="2"/>
                <a:buChar char="§"/>
                <a:defRPr sz="1600">
                  <a:solidFill>
                    <a:srgbClr val="0171A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82873"/>
                </a:buClr>
                <a:buSzPct val="90000"/>
                <a:buFont typeface="Wingdings" panose="05000000000000000000" pitchFamily="2" charset="2"/>
                <a:buChar char="§"/>
                <a:defRPr sz="1600">
                  <a:solidFill>
                    <a:srgbClr val="0171A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82873"/>
                </a:buClr>
                <a:buSzPct val="90000"/>
                <a:buFont typeface="Wingdings" panose="05000000000000000000" pitchFamily="2" charset="2"/>
                <a:buChar char="§"/>
                <a:defRPr sz="1600">
                  <a:solidFill>
                    <a:srgbClr val="0171A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solidFill>
                  <a:srgbClr val="33330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01747" name="AutoShape 15">
              <a:extLst>
                <a:ext uri="{FF2B5EF4-FFF2-40B4-BE49-F238E27FC236}">
                  <a16:creationId xmlns="" xmlns:a16="http://schemas.microsoft.com/office/drawing/2014/main" id="{9D4CD969-1FDC-448B-9DE6-0A5C15DFA7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1968"/>
              <a:ext cx="1104" cy="480"/>
            </a:xfrm>
            <a:prstGeom prst="wedgeRoundRectCallout">
              <a:avLst>
                <a:gd name="adj1" fmla="val 68116"/>
                <a:gd name="adj2" fmla="val -96042"/>
                <a:gd name="adj3" fmla="val 16667"/>
              </a:avLst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2075" tIns="46038" rIns="92075" bIns="46038" anchor="ctr"/>
            <a:lstStyle>
              <a:lvl1pPr>
                <a:spcBef>
                  <a:spcPct val="20000"/>
                </a:spcBef>
                <a:buClr>
                  <a:srgbClr val="64B405"/>
                </a:buClr>
                <a:buSzPct val="120000"/>
                <a:buChar char="•"/>
                <a:defRPr sz="2400" b="1">
                  <a:solidFill>
                    <a:srgbClr val="0171A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64B405"/>
                </a:buClr>
                <a:buFont typeface="Wingdings" panose="05000000000000000000" pitchFamily="2" charset="2"/>
                <a:buChar char="§"/>
                <a:defRPr sz="2000">
                  <a:solidFill>
                    <a:srgbClr val="0171A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64B405"/>
                </a:buClr>
                <a:buChar char="•"/>
                <a:defRPr>
                  <a:solidFill>
                    <a:srgbClr val="0171A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382873"/>
                </a:buClr>
                <a:buChar char="•"/>
                <a:defRPr sz="1600">
                  <a:solidFill>
                    <a:srgbClr val="0171A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82873"/>
                </a:buClr>
                <a:buSzPct val="90000"/>
                <a:buFont typeface="Wingdings" panose="05000000000000000000" pitchFamily="2" charset="2"/>
                <a:buChar char="§"/>
                <a:defRPr sz="1600">
                  <a:solidFill>
                    <a:srgbClr val="0171A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82873"/>
                </a:buClr>
                <a:buSzPct val="90000"/>
                <a:buFont typeface="Wingdings" panose="05000000000000000000" pitchFamily="2" charset="2"/>
                <a:buChar char="§"/>
                <a:defRPr sz="1600">
                  <a:solidFill>
                    <a:srgbClr val="0171A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82873"/>
                </a:buClr>
                <a:buSzPct val="90000"/>
                <a:buFont typeface="Wingdings" panose="05000000000000000000" pitchFamily="2" charset="2"/>
                <a:buChar char="§"/>
                <a:defRPr sz="1600">
                  <a:solidFill>
                    <a:srgbClr val="0171A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82873"/>
                </a:buClr>
                <a:buSzPct val="90000"/>
                <a:buFont typeface="Wingdings" panose="05000000000000000000" pitchFamily="2" charset="2"/>
                <a:buChar char="§"/>
                <a:defRPr sz="1600">
                  <a:solidFill>
                    <a:srgbClr val="0171A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82873"/>
                </a:buClr>
                <a:buSzPct val="90000"/>
                <a:buFont typeface="Wingdings" panose="05000000000000000000" pitchFamily="2" charset="2"/>
                <a:buChar char="§"/>
                <a:defRPr sz="1600">
                  <a:solidFill>
                    <a:srgbClr val="0171A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0">
                  <a:solidFill>
                    <a:srgbClr val="FF0000"/>
                  </a:solidFill>
                  <a:cs typeface="Times New Roman" panose="02020603050405020304" pitchFamily="18" charset="0"/>
                </a:rPr>
                <a:t>Controller</a:t>
              </a:r>
              <a:r>
                <a:rPr lang="en-US" altLang="en-US" sz="1600" b="0">
                  <a:solidFill>
                    <a:srgbClr val="333300"/>
                  </a:solidFill>
                  <a:cs typeface="Times New Roman" panose="02020603050405020304" pitchFamily="18" charset="0"/>
                </a:rPr>
                <a:t> maps to class name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81421888-5518-4D4B-BAB3-00C852EE5FBA}"/>
              </a:ext>
            </a:extLst>
          </p:cNvPr>
          <p:cNvSpPr/>
          <p:nvPr/>
        </p:nvSpPr>
        <p:spPr bwMode="auto">
          <a:xfrm>
            <a:off x="0" y="6400800"/>
            <a:ext cx="9144000" cy="28892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endParaRPr lang="en-US" sz="1800">
              <a:solidFill>
                <a:schemeClr val="tx1"/>
              </a:solidFill>
              <a:latin typeface="Century Gothic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9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9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9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1" grpId="0" animBg="1"/>
      <p:bldP spid="39942" grpId="0" animBg="1"/>
      <p:bldP spid="39943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Footer Placeholder 1">
            <a:extLst>
              <a:ext uri="{FF2B5EF4-FFF2-40B4-BE49-F238E27FC236}">
                <a16:creationId xmlns="" xmlns:a16="http://schemas.microsoft.com/office/drawing/2014/main" id="{A98C2DF5-B4F5-4839-850D-95B51A6744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64B405"/>
              </a:buClr>
              <a:buSzPct val="120000"/>
              <a:buChar char="•"/>
              <a:defRPr sz="2400" b="1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4B405"/>
              </a:buClr>
              <a:buFont typeface="Wingdings" panose="05000000000000000000" pitchFamily="2" charset="2"/>
              <a:buChar char="§"/>
              <a:defRPr sz="20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4B405"/>
              </a:buClr>
              <a:buChar char="•"/>
              <a:defRPr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382873"/>
              </a:buClr>
              <a:buChar char="•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b="0">
                <a:solidFill>
                  <a:srgbClr val="7A8E9E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NY-PHP Zend Framework  |  24-Feb-2009  |  </a:t>
            </a:r>
            <a:fld id="{2755F75A-2211-4A49-A207-AC657384536A}" type="slidenum">
              <a:rPr lang="en-US" altLang="en-US" sz="1200">
                <a:solidFill>
                  <a:srgbClr val="7A8E9E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84</a:t>
            </a:fld>
            <a:endParaRPr lang="en-US" altLang="en-US" sz="1200">
              <a:solidFill>
                <a:srgbClr val="7A8E9E"/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3779" name="Rectangle 3">
            <a:extLst>
              <a:ext uri="{FF2B5EF4-FFF2-40B4-BE49-F238E27FC236}">
                <a16:creationId xmlns="" xmlns:a16="http://schemas.microsoft.com/office/drawing/2014/main" id="{1695DC62-E797-4B1E-847D-705608A0B38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z="3000" b="1">
                <a:solidFill>
                  <a:srgbClr val="FF0000"/>
                </a:solidFill>
              </a:rPr>
              <a:t>Controller</a:t>
            </a:r>
            <a:r>
              <a:rPr lang="en-US" altLang="en-US" sz="3000"/>
              <a:t> example</a:t>
            </a:r>
          </a:p>
        </p:txBody>
      </p:sp>
      <p:pic>
        <p:nvPicPr>
          <p:cNvPr id="203780" name="Picture 6" descr="controller simple example">
            <a:extLst>
              <a:ext uri="{FF2B5EF4-FFF2-40B4-BE49-F238E27FC236}">
                <a16:creationId xmlns="" xmlns:a16="http://schemas.microsoft.com/office/drawing/2014/main" id="{3C5F3629-DACA-455D-BEBB-A8FD29A8D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0"/>
            <a:ext cx="8458200" cy="3986213"/>
          </a:xfrm>
          <a:prstGeom prst="rect">
            <a:avLst/>
          </a:prstGeom>
          <a:noFill/>
          <a:ln w="9525">
            <a:solidFill>
              <a:srgbClr val="0171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956D2A5-A7E7-4D9B-9867-93E90B5CF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2590800"/>
            <a:ext cx="5105400" cy="457200"/>
          </a:xfrm>
          <a:prstGeom prst="rect">
            <a:avLst/>
          </a:prstGeom>
          <a:noFill/>
          <a:ln w="31750" algn="ctr">
            <a:solidFill>
              <a:srgbClr val="62404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64B405"/>
              </a:buClr>
              <a:buSzPct val="120000"/>
              <a:buChar char="•"/>
              <a:defRPr sz="2400" b="1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4B405"/>
              </a:buClr>
              <a:buFont typeface="Wingdings" panose="05000000000000000000" pitchFamily="2" charset="2"/>
              <a:buChar char="§"/>
              <a:defRPr sz="20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4B405"/>
              </a:buClr>
              <a:buChar char="•"/>
              <a:defRPr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382873"/>
              </a:buClr>
              <a:buChar char="•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333300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C1952FE6-2806-4AB1-B158-B689BCDBF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5713" y="3197225"/>
            <a:ext cx="4433887" cy="2133600"/>
          </a:xfrm>
          <a:prstGeom prst="rect">
            <a:avLst/>
          </a:prstGeom>
          <a:noFill/>
          <a:ln w="31750" algn="ctr">
            <a:solidFill>
              <a:srgbClr val="7030A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64B405"/>
              </a:buClr>
              <a:buSzPct val="120000"/>
              <a:buChar char="•"/>
              <a:defRPr sz="2400" b="1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4B405"/>
              </a:buClr>
              <a:buFont typeface="Wingdings" panose="05000000000000000000" pitchFamily="2" charset="2"/>
              <a:buChar char="§"/>
              <a:defRPr sz="20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4B405"/>
              </a:buClr>
              <a:buChar char="•"/>
              <a:defRPr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382873"/>
              </a:buClr>
              <a:buChar char="•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333300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B8EF9DF-AC32-4C4D-A924-E25E931814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3788" y="4800600"/>
            <a:ext cx="808037" cy="250825"/>
          </a:xfrm>
          <a:prstGeom prst="rect">
            <a:avLst/>
          </a:prstGeom>
          <a:noFill/>
          <a:ln w="31750" algn="ctr">
            <a:solidFill>
              <a:srgbClr val="FFC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64B405"/>
              </a:buClr>
              <a:buSzPct val="120000"/>
              <a:buChar char="•"/>
              <a:defRPr sz="2400" b="1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4B405"/>
              </a:buClr>
              <a:buFont typeface="Wingdings" panose="05000000000000000000" pitchFamily="2" charset="2"/>
              <a:buChar char="§"/>
              <a:defRPr sz="20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4B405"/>
              </a:buClr>
              <a:buChar char="•"/>
              <a:defRPr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382873"/>
              </a:buClr>
              <a:buChar char="•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333300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9435E5D1-8209-4CC5-A934-DF74F6E2106E}"/>
              </a:ext>
            </a:extLst>
          </p:cNvPr>
          <p:cNvSpPr/>
          <p:nvPr/>
        </p:nvSpPr>
        <p:spPr>
          <a:xfrm>
            <a:off x="1284288" y="3711575"/>
            <a:ext cx="601662" cy="1524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B897BD2F-9101-4FF6-A284-AB9835F79945}"/>
              </a:ext>
            </a:extLst>
          </p:cNvPr>
          <p:cNvSpPr/>
          <p:nvPr/>
        </p:nvSpPr>
        <p:spPr>
          <a:xfrm>
            <a:off x="1233488" y="3908425"/>
            <a:ext cx="601662" cy="152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28B0E67-8D5A-49DE-8E93-DAE540F2A9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9600" y="3808413"/>
            <a:ext cx="3905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4B405"/>
              </a:buClr>
              <a:buSzPct val="120000"/>
              <a:buChar char="•"/>
              <a:defRPr sz="2400" b="1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4B405"/>
              </a:buClr>
              <a:buFont typeface="Wingdings" panose="05000000000000000000" pitchFamily="2" charset="2"/>
              <a:buChar char="§"/>
              <a:defRPr sz="20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4B405"/>
              </a:buClr>
              <a:buChar char="•"/>
              <a:defRPr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382873"/>
              </a:buClr>
              <a:buChar char="•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C000"/>
                </a:solidFill>
              </a:rPr>
              <a:t>V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13D83C8E-5F93-4EE0-92BB-29BF1F3796CE}"/>
              </a:ext>
            </a:extLst>
          </p:cNvPr>
          <p:cNvSpPr/>
          <p:nvPr/>
        </p:nvSpPr>
        <p:spPr>
          <a:xfrm>
            <a:off x="1446213" y="2743200"/>
            <a:ext cx="601662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7D882C3-03C4-4F12-9E2F-FD768A2E81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7563" y="2559050"/>
            <a:ext cx="4079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4B405"/>
              </a:buClr>
              <a:buSzPct val="120000"/>
              <a:buChar char="•"/>
              <a:defRPr sz="2400" b="1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4B405"/>
              </a:buClr>
              <a:buFont typeface="Wingdings" panose="05000000000000000000" pitchFamily="2" charset="2"/>
              <a:buChar char="§"/>
              <a:defRPr sz="20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4B405"/>
              </a:buClr>
              <a:buChar char="•"/>
              <a:defRPr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382873"/>
              </a:buClr>
              <a:buChar char="•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7AAEC97-20C4-45B4-AC69-4B4CDFE55B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6300" y="3573463"/>
            <a:ext cx="441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4B405"/>
              </a:buClr>
              <a:buSzPct val="120000"/>
              <a:buChar char="•"/>
              <a:defRPr sz="2400" b="1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4B405"/>
              </a:buClr>
              <a:buFont typeface="Wingdings" panose="05000000000000000000" pitchFamily="2" charset="2"/>
              <a:buChar char="§"/>
              <a:defRPr sz="20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4B405"/>
              </a:buClr>
              <a:buChar char="•"/>
              <a:defRPr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382873"/>
              </a:buClr>
              <a:buChar char="•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7030A0"/>
                </a:solidFill>
              </a:rPr>
              <a:t>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37E2442F-0F2A-49FB-AE16-007F48EFA938}"/>
              </a:ext>
            </a:extLst>
          </p:cNvPr>
          <p:cNvSpPr/>
          <p:nvPr/>
        </p:nvSpPr>
        <p:spPr bwMode="auto">
          <a:xfrm>
            <a:off x="0" y="6400800"/>
            <a:ext cx="9144000" cy="28892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endParaRPr lang="en-US" sz="1800">
              <a:solidFill>
                <a:schemeClr val="tx1"/>
              </a:solidFill>
              <a:latin typeface="Century Gothic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Footer Placeholder 3">
            <a:extLst>
              <a:ext uri="{FF2B5EF4-FFF2-40B4-BE49-F238E27FC236}">
                <a16:creationId xmlns="" xmlns:a16="http://schemas.microsoft.com/office/drawing/2014/main" id="{C342922E-0588-4592-BA18-3834624829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64B405"/>
              </a:buClr>
              <a:buSzPct val="120000"/>
              <a:buChar char="•"/>
              <a:defRPr sz="2400" b="1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4B405"/>
              </a:buClr>
              <a:buFont typeface="Wingdings" panose="05000000000000000000" pitchFamily="2" charset="2"/>
              <a:buChar char="§"/>
              <a:defRPr sz="20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4B405"/>
              </a:buClr>
              <a:buChar char="•"/>
              <a:defRPr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382873"/>
              </a:buClr>
              <a:buChar char="•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b="0">
                <a:solidFill>
                  <a:srgbClr val="7A8E9E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NY-PHP Zend Framework  |  24-Feb-2009  |  </a:t>
            </a:r>
            <a:fld id="{DAECB99B-C7FF-4A9D-A23B-26CC74A80D20}" type="slidenum">
              <a:rPr lang="en-US" altLang="en-US" sz="1200">
                <a:solidFill>
                  <a:srgbClr val="7A8E9E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85</a:t>
            </a:fld>
            <a:endParaRPr lang="en-US" altLang="en-US" sz="1200">
              <a:solidFill>
                <a:srgbClr val="7A8E9E"/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5827" name="Rectangle 2">
            <a:extLst>
              <a:ext uri="{FF2B5EF4-FFF2-40B4-BE49-F238E27FC236}">
                <a16:creationId xmlns="" xmlns:a16="http://schemas.microsoft.com/office/drawing/2014/main" id="{320B4901-440C-42F4-84F7-1C34189E3D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000" b="1">
                <a:solidFill>
                  <a:srgbClr val="FFC000"/>
                </a:solidFill>
              </a:rPr>
              <a:t>View</a:t>
            </a:r>
          </a:p>
        </p:txBody>
      </p:sp>
      <p:sp>
        <p:nvSpPr>
          <p:cNvPr id="51204" name="Rectangle 3">
            <a:extLst>
              <a:ext uri="{FF2B5EF4-FFF2-40B4-BE49-F238E27FC236}">
                <a16:creationId xmlns="" xmlns:a16="http://schemas.microsoft.com/office/drawing/2014/main" id="{96A8B785-83B2-4F8D-BB1C-973AD5EF80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90550" y="1600200"/>
            <a:ext cx="8553450" cy="418147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1800" dirty="0"/>
              <a:t>Scripts (templates)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600" dirty="0"/>
              <a:t>PHP-based script templates to present data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600" dirty="0"/>
              <a:t>Should contain only </a:t>
            </a:r>
            <a:r>
              <a:rPr lang="en-US" altLang="en-US" sz="1600" dirty="0">
                <a:solidFill>
                  <a:srgbClr val="FF6600"/>
                </a:solidFill>
              </a:rPr>
              <a:t>display logic</a:t>
            </a:r>
            <a:r>
              <a:rPr lang="en-US" altLang="en-US" sz="1600" dirty="0"/>
              <a:t>, not </a:t>
            </a:r>
            <a:r>
              <a:rPr lang="en-US" altLang="en-US" sz="1600" dirty="0">
                <a:solidFill>
                  <a:srgbClr val="FF0000"/>
                </a:solidFill>
              </a:rPr>
              <a:t>business logic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600" dirty="0"/>
              <a:t>Default naming: “myaction.</a:t>
            </a:r>
            <a:r>
              <a:rPr lang="en-US" altLang="en-US" sz="1600" b="1" dirty="0">
                <a:solidFill>
                  <a:srgbClr val="FF0000"/>
                </a:solidFill>
              </a:rPr>
              <a:t>p</a:t>
            </a:r>
            <a:r>
              <a:rPr lang="en-US" altLang="en-US" sz="1600" b="1" dirty="0">
                <a:solidFill>
                  <a:srgbClr val="FFC000"/>
                </a:solidFill>
              </a:rPr>
              <a:t>html</a:t>
            </a:r>
            <a:r>
              <a:rPr lang="en-US" altLang="en-US" sz="1600" dirty="0"/>
              <a:t>”</a:t>
            </a:r>
            <a:r>
              <a:rPr lang="en-US" altLang="en-US" sz="1800" dirty="0"/>
              <a:t> </a:t>
            </a:r>
          </a:p>
          <a:p>
            <a:pPr lvl="1" eaLnBrk="1" hangingPunct="1">
              <a:lnSpc>
                <a:spcPct val="80000"/>
              </a:lnSpc>
            </a:pPr>
            <a:endParaRPr lang="en-US" altLang="en-US" sz="16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1800" dirty="0"/>
              <a:t>Helpers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600" b="1" dirty="0">
                <a:solidFill>
                  <a:srgbClr val="624048"/>
                </a:solidFill>
              </a:rPr>
              <a:t>Class</a:t>
            </a:r>
            <a:r>
              <a:rPr lang="en-US" altLang="en-US" sz="1600" dirty="0"/>
              <a:t>es and </a:t>
            </a:r>
            <a:r>
              <a:rPr lang="en-US" altLang="en-US" sz="1600" b="1" dirty="0">
                <a:solidFill>
                  <a:srgbClr val="7030A0"/>
                </a:solidFill>
              </a:rPr>
              <a:t>methods</a:t>
            </a:r>
            <a:r>
              <a:rPr lang="en-US" altLang="en-US" sz="1600" dirty="0"/>
              <a:t> that provide reusable </a:t>
            </a:r>
            <a:r>
              <a:rPr lang="en-US" altLang="en-US" sz="1600" b="1" dirty="0">
                <a:solidFill>
                  <a:srgbClr val="FFC000"/>
                </a:solidFill>
              </a:rPr>
              <a:t>View</a:t>
            </a:r>
            <a:r>
              <a:rPr lang="en-US" altLang="en-US" sz="1600" dirty="0"/>
              <a:t> functionality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1400" dirty="0"/>
              <a:t>Examples of built-in view helpers: escape(), </a:t>
            </a:r>
            <a:r>
              <a:rPr lang="en-US" altLang="en-US" sz="1400" dirty="0" err="1"/>
              <a:t>formText</a:t>
            </a:r>
            <a:r>
              <a:rPr lang="en-US" altLang="en-US" sz="1400" dirty="0"/>
              <a:t>(), partial(), </a:t>
            </a:r>
            <a:r>
              <a:rPr lang="en-US" altLang="en-US" sz="1400" dirty="0" err="1"/>
              <a:t>partialLoop</a:t>
            </a:r>
            <a:r>
              <a:rPr lang="en-US" altLang="en-US" sz="1400" dirty="0"/>
              <a:t>(), </a:t>
            </a:r>
            <a:r>
              <a:rPr lang="en-US" altLang="en-US" sz="1400" dirty="0" err="1"/>
              <a:t>headTitle</a:t>
            </a:r>
            <a:r>
              <a:rPr lang="en-US" altLang="en-US" sz="1400" dirty="0"/>
              <a:t>()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1400" dirty="0"/>
              <a:t>Write your own, too</a:t>
            </a:r>
            <a:br>
              <a:rPr lang="en-US" altLang="en-US" sz="1400" dirty="0"/>
            </a:br>
            <a:endParaRPr lang="en-US" altLang="en-US" sz="14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1800" dirty="0"/>
              <a:t>Output filters</a:t>
            </a:r>
            <a:br>
              <a:rPr lang="en-US" altLang="en-US" sz="1800" dirty="0"/>
            </a:br>
            <a:endParaRPr lang="en-US" altLang="en-US" sz="18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1800" dirty="0">
                <a:solidFill>
                  <a:srgbClr val="FFC000"/>
                </a:solidFill>
              </a:rPr>
              <a:t>Layout</a:t>
            </a:r>
            <a:r>
              <a:rPr lang="en-US" altLang="en-US" sz="1800" dirty="0"/>
              <a:t/>
            </a:r>
            <a:br>
              <a:rPr lang="en-US" altLang="en-US" sz="1800" dirty="0"/>
            </a:br>
            <a:endParaRPr lang="en-US" altLang="en-US" sz="18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1800" dirty="0"/>
              <a:t>Placeholders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90E80F09-C318-40A3-88D4-E21B66446B8D}"/>
              </a:ext>
            </a:extLst>
          </p:cNvPr>
          <p:cNvSpPr/>
          <p:nvPr/>
        </p:nvSpPr>
        <p:spPr bwMode="auto">
          <a:xfrm>
            <a:off x="0" y="6400800"/>
            <a:ext cx="9144000" cy="28892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endParaRPr lang="en-US" sz="1800">
              <a:solidFill>
                <a:schemeClr val="tx1"/>
              </a:solidFill>
              <a:latin typeface="Century Gothic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12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12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512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512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Footer Placeholder 1">
            <a:extLst>
              <a:ext uri="{FF2B5EF4-FFF2-40B4-BE49-F238E27FC236}">
                <a16:creationId xmlns="" xmlns:a16="http://schemas.microsoft.com/office/drawing/2014/main" id="{FD167227-CFAB-4A57-8A8C-8299D47CEC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64B405"/>
              </a:buClr>
              <a:buSzPct val="120000"/>
              <a:buChar char="•"/>
              <a:defRPr sz="2400" b="1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4B405"/>
              </a:buClr>
              <a:buFont typeface="Wingdings" panose="05000000000000000000" pitchFamily="2" charset="2"/>
              <a:buChar char="§"/>
              <a:defRPr sz="20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4B405"/>
              </a:buClr>
              <a:buChar char="•"/>
              <a:defRPr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382873"/>
              </a:buClr>
              <a:buChar char="•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b="0">
                <a:solidFill>
                  <a:srgbClr val="7A8E9E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NY-PHP Zend Framework  |  24-Feb-2009  |  </a:t>
            </a:r>
            <a:fld id="{CAC04A72-6C81-40A4-85FA-BE317D3D732E}" type="slidenum">
              <a:rPr lang="en-US" altLang="en-US" sz="1200">
                <a:solidFill>
                  <a:srgbClr val="7A8E9E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86</a:t>
            </a:fld>
            <a:endParaRPr lang="en-US" altLang="en-US" sz="1200">
              <a:solidFill>
                <a:srgbClr val="7A8E9E"/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7875" name="Rectangle 3">
            <a:extLst>
              <a:ext uri="{FF2B5EF4-FFF2-40B4-BE49-F238E27FC236}">
                <a16:creationId xmlns="" xmlns:a16="http://schemas.microsoft.com/office/drawing/2014/main" id="{02706254-181F-450D-A625-583DB207452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z="3000" b="1">
                <a:solidFill>
                  <a:srgbClr val="FF0000"/>
                </a:solidFill>
              </a:rPr>
              <a:t>Controller</a:t>
            </a:r>
            <a:r>
              <a:rPr lang="en-US" altLang="en-US" sz="3000"/>
              <a:t> (again)…leads to </a:t>
            </a:r>
            <a:r>
              <a:rPr lang="en-US" altLang="en-US" sz="3000" b="1">
                <a:solidFill>
                  <a:srgbClr val="FFC000"/>
                </a:solidFill>
              </a:rPr>
              <a:t>View</a:t>
            </a:r>
          </a:p>
        </p:txBody>
      </p:sp>
      <p:pic>
        <p:nvPicPr>
          <p:cNvPr id="207876" name="Picture 3" descr="controller simple example">
            <a:extLst>
              <a:ext uri="{FF2B5EF4-FFF2-40B4-BE49-F238E27FC236}">
                <a16:creationId xmlns="" xmlns:a16="http://schemas.microsoft.com/office/drawing/2014/main" id="{FF5791FE-C575-4B1A-B83C-4C732FC13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0"/>
            <a:ext cx="8458200" cy="3986213"/>
          </a:xfrm>
          <a:prstGeom prst="rect">
            <a:avLst/>
          </a:prstGeom>
          <a:noFill/>
          <a:ln w="9525">
            <a:solidFill>
              <a:srgbClr val="0171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5E19B0B-A028-4A8B-AC89-F649D55B0D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4762500"/>
            <a:ext cx="533400" cy="381000"/>
          </a:xfrm>
          <a:prstGeom prst="rect">
            <a:avLst/>
          </a:prstGeom>
          <a:noFill/>
          <a:ln w="31750" algn="ctr">
            <a:solidFill>
              <a:srgbClr val="FFC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64B405"/>
              </a:buClr>
              <a:buSzPct val="120000"/>
              <a:buChar char="•"/>
              <a:defRPr sz="2400" b="1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4B405"/>
              </a:buClr>
              <a:buFont typeface="Wingdings" panose="05000000000000000000" pitchFamily="2" charset="2"/>
              <a:buChar char="§"/>
              <a:defRPr sz="20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4B405"/>
              </a:buClr>
              <a:buChar char="•"/>
              <a:defRPr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382873"/>
              </a:buClr>
              <a:buChar char="•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333300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2C39E4D5-669F-4675-B197-4DE8B7186DEF}"/>
              </a:ext>
            </a:extLst>
          </p:cNvPr>
          <p:cNvSpPr/>
          <p:nvPr/>
        </p:nvSpPr>
        <p:spPr>
          <a:xfrm>
            <a:off x="1446213" y="2743200"/>
            <a:ext cx="601662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16F6FDF-4005-49BE-8966-8D37377BFE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7563" y="2559050"/>
            <a:ext cx="4079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4B405"/>
              </a:buClr>
              <a:buSzPct val="120000"/>
              <a:buChar char="•"/>
              <a:defRPr sz="2400" b="1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4B405"/>
              </a:buClr>
              <a:buFont typeface="Wingdings" panose="05000000000000000000" pitchFamily="2" charset="2"/>
              <a:buChar char="§"/>
              <a:defRPr sz="20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4B405"/>
              </a:buClr>
              <a:buChar char="•"/>
              <a:defRPr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382873"/>
              </a:buClr>
              <a:buChar char="•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643B1636-C99D-4659-8A1B-263E05E2FA19}"/>
              </a:ext>
            </a:extLst>
          </p:cNvPr>
          <p:cNvSpPr/>
          <p:nvPr/>
        </p:nvSpPr>
        <p:spPr bwMode="auto">
          <a:xfrm>
            <a:off x="0" y="6400800"/>
            <a:ext cx="9144000" cy="28892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endParaRPr lang="en-US" sz="1800">
              <a:solidFill>
                <a:schemeClr val="tx1"/>
              </a:solidFill>
              <a:latin typeface="Century Gothic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Footer Placeholder 1">
            <a:extLst>
              <a:ext uri="{FF2B5EF4-FFF2-40B4-BE49-F238E27FC236}">
                <a16:creationId xmlns="" xmlns:a16="http://schemas.microsoft.com/office/drawing/2014/main" id="{9F473E2D-B0F2-4B7E-A7A4-EE96070825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64B405"/>
              </a:buClr>
              <a:buSzPct val="120000"/>
              <a:buChar char="•"/>
              <a:defRPr sz="2400" b="1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4B405"/>
              </a:buClr>
              <a:buFont typeface="Wingdings" panose="05000000000000000000" pitchFamily="2" charset="2"/>
              <a:buChar char="§"/>
              <a:defRPr sz="20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4B405"/>
              </a:buClr>
              <a:buChar char="•"/>
              <a:defRPr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382873"/>
              </a:buClr>
              <a:buChar char="•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b="0">
                <a:solidFill>
                  <a:srgbClr val="7A8E9E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NY-PHP Zend Framework  |  24-Feb-2009  |  </a:t>
            </a:r>
            <a:fld id="{E7B59699-E163-487E-B53A-DDA33226F295}" type="slidenum">
              <a:rPr lang="en-US" altLang="en-US" sz="1200">
                <a:solidFill>
                  <a:srgbClr val="7A8E9E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87</a:t>
            </a:fld>
            <a:endParaRPr lang="en-US" altLang="en-US" sz="1200">
              <a:solidFill>
                <a:srgbClr val="7A8E9E"/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9923" name="Rectangle 3">
            <a:extLst>
              <a:ext uri="{FF2B5EF4-FFF2-40B4-BE49-F238E27FC236}">
                <a16:creationId xmlns="" xmlns:a16="http://schemas.microsoft.com/office/drawing/2014/main" id="{649BD794-B58C-49CD-9299-500A893A83F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z="3000" b="1">
                <a:solidFill>
                  <a:srgbClr val="FFC000"/>
                </a:solidFill>
              </a:rPr>
              <a:t>View</a:t>
            </a:r>
            <a:r>
              <a:rPr lang="en-US" altLang="en-US" sz="3000"/>
              <a:t> script automatically rendered</a:t>
            </a:r>
          </a:p>
        </p:txBody>
      </p:sp>
      <p:sp>
        <p:nvSpPr>
          <p:cNvPr id="209924" name="AutoShape 11">
            <a:extLst>
              <a:ext uri="{FF2B5EF4-FFF2-40B4-BE49-F238E27FC236}">
                <a16:creationId xmlns="" xmlns:a16="http://schemas.microsoft.com/office/drawing/2014/main" id="{F624E4D5-962D-42C7-8D18-AEDE50E9B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181600"/>
            <a:ext cx="914400" cy="3048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64B405"/>
              </a:buClr>
              <a:buSzPct val="120000"/>
              <a:buChar char="•"/>
              <a:defRPr sz="2400" b="1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4B405"/>
              </a:buClr>
              <a:buFont typeface="Wingdings" panose="05000000000000000000" pitchFamily="2" charset="2"/>
              <a:buChar char="§"/>
              <a:defRPr sz="20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4B405"/>
              </a:buClr>
              <a:buChar char="•"/>
              <a:defRPr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382873"/>
              </a:buClr>
              <a:buChar char="•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3333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09925" name="Picture 12" descr="view script basic">
            <a:extLst>
              <a:ext uri="{FF2B5EF4-FFF2-40B4-BE49-F238E27FC236}">
                <a16:creationId xmlns="" xmlns:a16="http://schemas.microsoft.com/office/drawing/2014/main" id="{B5FF91CA-3522-4C84-B1FE-B202C8220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43000"/>
            <a:ext cx="6656388" cy="31813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926" name="Picture 14" descr="view simple demo html page">
            <a:extLst>
              <a:ext uri="{FF2B5EF4-FFF2-40B4-BE49-F238E27FC236}">
                <a16:creationId xmlns="" xmlns:a16="http://schemas.microsoft.com/office/drawing/2014/main" id="{70181529-AFF5-4645-AE93-B75896684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343400"/>
            <a:ext cx="5038725" cy="1914525"/>
          </a:xfrm>
          <a:prstGeom prst="rect">
            <a:avLst/>
          </a:prstGeom>
          <a:noFill/>
          <a:ln w="9525">
            <a:solidFill>
              <a:srgbClr val="0171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927" name="Picture 16" descr="view simple demo html page2">
            <a:extLst>
              <a:ext uri="{FF2B5EF4-FFF2-40B4-BE49-F238E27FC236}">
                <a16:creationId xmlns="" xmlns:a16="http://schemas.microsoft.com/office/drawing/2014/main" id="{DE276666-65F0-4E8A-B8F3-C46CEBE48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343400"/>
            <a:ext cx="4276725" cy="1914525"/>
          </a:xfrm>
          <a:prstGeom prst="rect">
            <a:avLst/>
          </a:prstGeom>
          <a:noFill/>
          <a:ln w="9525">
            <a:solidFill>
              <a:srgbClr val="0171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9E8646F2-A8B9-44FB-8FDD-560C9FD6D8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1390650"/>
            <a:ext cx="4184650" cy="2806700"/>
          </a:xfrm>
          <a:prstGeom prst="rect">
            <a:avLst/>
          </a:prstGeom>
          <a:noFill/>
          <a:ln w="31750" algn="ctr">
            <a:solidFill>
              <a:srgbClr val="FFC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64B405"/>
              </a:buClr>
              <a:buSzPct val="120000"/>
              <a:buChar char="•"/>
              <a:defRPr sz="2400" b="1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4B405"/>
              </a:buClr>
              <a:buFont typeface="Wingdings" panose="05000000000000000000" pitchFamily="2" charset="2"/>
              <a:buChar char="§"/>
              <a:defRPr sz="20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4B405"/>
              </a:buClr>
              <a:buChar char="•"/>
              <a:defRPr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382873"/>
              </a:buClr>
              <a:buChar char="•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333300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420ED03F-C55A-48D8-9F86-F33F142BCC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1403350"/>
            <a:ext cx="3657600" cy="2025650"/>
          </a:xfrm>
          <a:prstGeom prst="rect">
            <a:avLst/>
          </a:prstGeom>
          <a:noFill/>
          <a:ln w="3175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64B405"/>
              </a:buClr>
              <a:buSzPct val="120000"/>
              <a:buChar char="•"/>
              <a:defRPr sz="2400" b="1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4B405"/>
              </a:buClr>
              <a:buFont typeface="Wingdings" panose="05000000000000000000" pitchFamily="2" charset="2"/>
              <a:buChar char="§"/>
              <a:defRPr sz="20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4B405"/>
              </a:buClr>
              <a:buChar char="•"/>
              <a:defRPr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382873"/>
              </a:buClr>
              <a:buChar char="•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3333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802E83D-C969-4D20-BAFB-B113A94F0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7288" y="3654425"/>
            <a:ext cx="2928937" cy="212725"/>
          </a:xfrm>
          <a:prstGeom prst="rect">
            <a:avLst/>
          </a:prstGeom>
          <a:noFill/>
          <a:ln w="3175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64B405"/>
              </a:buClr>
              <a:buSzPct val="120000"/>
              <a:buChar char="•"/>
              <a:defRPr sz="2400" b="1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4B405"/>
              </a:buClr>
              <a:buFont typeface="Wingdings" panose="05000000000000000000" pitchFamily="2" charset="2"/>
              <a:buChar char="§"/>
              <a:defRPr sz="20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4B405"/>
              </a:buClr>
              <a:buChar char="•"/>
              <a:defRPr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382873"/>
              </a:buClr>
              <a:buChar char="•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3333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9F84270B-6515-478F-BAAF-278CC344A90C}"/>
              </a:ext>
            </a:extLst>
          </p:cNvPr>
          <p:cNvSpPr/>
          <p:nvPr/>
        </p:nvSpPr>
        <p:spPr>
          <a:xfrm>
            <a:off x="1069975" y="3090863"/>
            <a:ext cx="601663" cy="152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58F5CA6-884F-4F3F-8D21-26F7377D68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2936875"/>
            <a:ext cx="3905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4B405"/>
              </a:buClr>
              <a:buSzPct val="120000"/>
              <a:buChar char="•"/>
              <a:defRPr sz="2400" b="1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4B405"/>
              </a:buClr>
              <a:buFont typeface="Wingdings" panose="05000000000000000000" pitchFamily="2" charset="2"/>
              <a:buChar char="§"/>
              <a:defRPr sz="20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4B405"/>
              </a:buClr>
              <a:buChar char="•"/>
              <a:defRPr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382873"/>
              </a:buClr>
              <a:buChar char="•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C000"/>
                </a:solidFill>
              </a:rPr>
              <a:t>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370DAB23-B94F-4C98-BE70-BDB4FE3AF199}"/>
              </a:ext>
            </a:extLst>
          </p:cNvPr>
          <p:cNvSpPr/>
          <p:nvPr/>
        </p:nvSpPr>
        <p:spPr bwMode="auto">
          <a:xfrm>
            <a:off x="0" y="6400800"/>
            <a:ext cx="9144000" cy="28892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endParaRPr lang="en-US" sz="1800">
              <a:solidFill>
                <a:schemeClr val="tx1"/>
              </a:solidFill>
              <a:latin typeface="Century Gothic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Footer Placeholder 1">
            <a:extLst>
              <a:ext uri="{FF2B5EF4-FFF2-40B4-BE49-F238E27FC236}">
                <a16:creationId xmlns="" xmlns:a16="http://schemas.microsoft.com/office/drawing/2014/main" id="{F26D3B25-E3D4-4297-B382-DCC6BB6221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64B405"/>
              </a:buClr>
              <a:buSzPct val="120000"/>
              <a:buChar char="•"/>
              <a:defRPr sz="2400" b="1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4B405"/>
              </a:buClr>
              <a:buFont typeface="Wingdings" panose="05000000000000000000" pitchFamily="2" charset="2"/>
              <a:buChar char="§"/>
              <a:defRPr sz="20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4B405"/>
              </a:buClr>
              <a:buChar char="•"/>
              <a:defRPr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382873"/>
              </a:buClr>
              <a:buChar char="•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b="0">
                <a:solidFill>
                  <a:srgbClr val="7A8E9E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NY-PHP Zend Framework  |  24-Feb-2009  |  </a:t>
            </a:r>
            <a:fld id="{8DFB6509-ED2D-453F-8BB4-C4278F36A151}" type="slidenum">
              <a:rPr lang="en-US" altLang="en-US" sz="1200">
                <a:solidFill>
                  <a:srgbClr val="7A8E9E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88</a:t>
            </a:fld>
            <a:endParaRPr lang="en-US" altLang="en-US" sz="1200">
              <a:solidFill>
                <a:srgbClr val="7A8E9E"/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1971" name="Rectangle 3">
            <a:extLst>
              <a:ext uri="{FF2B5EF4-FFF2-40B4-BE49-F238E27FC236}">
                <a16:creationId xmlns="" xmlns:a16="http://schemas.microsoft.com/office/drawing/2014/main" id="{EB60E463-0615-4991-949E-EB0BD421495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381000"/>
            <a:ext cx="8812212" cy="304800"/>
          </a:xfrm>
        </p:spPr>
        <p:txBody>
          <a:bodyPr/>
          <a:lstStyle/>
          <a:p>
            <a:pPr eaLnBrk="1" hangingPunct="1"/>
            <a:r>
              <a:rPr lang="en-US" altLang="en-US" sz="3000"/>
              <a:t>Zend_Layout</a:t>
            </a:r>
          </a:p>
        </p:txBody>
      </p:sp>
      <p:pic>
        <p:nvPicPr>
          <p:cNvPr id="211972" name="Picture 7" descr="layout simple example">
            <a:extLst>
              <a:ext uri="{FF2B5EF4-FFF2-40B4-BE49-F238E27FC236}">
                <a16:creationId xmlns="" xmlns:a16="http://schemas.microsoft.com/office/drawing/2014/main" id="{CADF006F-9622-4F3F-B3CF-BF17EC86C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" y="1187450"/>
            <a:ext cx="8693150" cy="4475163"/>
          </a:xfrm>
          <a:prstGeom prst="rect">
            <a:avLst/>
          </a:prstGeom>
          <a:noFill/>
          <a:ln w="9525">
            <a:solidFill>
              <a:srgbClr val="0171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CB4EDCB-E196-440D-8D56-FC3AD9DC6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1390650"/>
            <a:ext cx="6321425" cy="4271963"/>
          </a:xfrm>
          <a:prstGeom prst="rect">
            <a:avLst/>
          </a:prstGeom>
          <a:noFill/>
          <a:ln w="31750" algn="ctr">
            <a:solidFill>
              <a:srgbClr val="FFC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64B405"/>
              </a:buClr>
              <a:buSzPct val="120000"/>
              <a:buChar char="•"/>
              <a:defRPr sz="2400" b="1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4B405"/>
              </a:buClr>
              <a:buFont typeface="Wingdings" panose="05000000000000000000" pitchFamily="2" charset="2"/>
              <a:buChar char="§"/>
              <a:defRPr sz="20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4B405"/>
              </a:buClr>
              <a:buChar char="•"/>
              <a:defRPr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382873"/>
              </a:buClr>
              <a:buChar char="•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333300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6406E626-D8FF-42F2-8D69-324427F906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1417638"/>
            <a:ext cx="4038600" cy="868362"/>
          </a:xfrm>
          <a:prstGeom prst="rect">
            <a:avLst/>
          </a:prstGeom>
          <a:noFill/>
          <a:ln w="3175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64B405"/>
              </a:buClr>
              <a:buSzPct val="120000"/>
              <a:buChar char="•"/>
              <a:defRPr sz="2400" b="1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4B405"/>
              </a:buClr>
              <a:buFont typeface="Wingdings" panose="05000000000000000000" pitchFamily="2" charset="2"/>
              <a:buChar char="§"/>
              <a:defRPr sz="20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4B405"/>
              </a:buClr>
              <a:buChar char="•"/>
              <a:defRPr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382873"/>
              </a:buClr>
              <a:buChar char="•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333300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D2B24B7-9F44-4648-AF98-6768AE065D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3092450"/>
            <a:ext cx="3876675" cy="784225"/>
          </a:xfrm>
          <a:prstGeom prst="rect">
            <a:avLst/>
          </a:prstGeom>
          <a:noFill/>
          <a:ln w="3175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64B405"/>
              </a:buClr>
              <a:buSzPct val="120000"/>
              <a:buChar char="•"/>
              <a:defRPr sz="2400" b="1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4B405"/>
              </a:buClr>
              <a:buFont typeface="Wingdings" panose="05000000000000000000" pitchFamily="2" charset="2"/>
              <a:buChar char="§"/>
              <a:defRPr sz="20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4B405"/>
              </a:buClr>
              <a:buChar char="•"/>
              <a:defRPr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382873"/>
              </a:buClr>
              <a:buChar char="•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333300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2DF22F06-9759-4C6D-8A5E-B17D78D600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4343400"/>
            <a:ext cx="3114675" cy="161925"/>
          </a:xfrm>
          <a:prstGeom prst="rect">
            <a:avLst/>
          </a:prstGeom>
          <a:noFill/>
          <a:ln w="3175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64B405"/>
              </a:buClr>
              <a:buSzPct val="120000"/>
              <a:buChar char="•"/>
              <a:defRPr sz="2400" b="1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4B405"/>
              </a:buClr>
              <a:buFont typeface="Wingdings" panose="05000000000000000000" pitchFamily="2" charset="2"/>
              <a:buChar char="§"/>
              <a:defRPr sz="20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4B405"/>
              </a:buClr>
              <a:buChar char="•"/>
              <a:defRPr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382873"/>
              </a:buClr>
              <a:buChar char="•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333300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818AF443-4DA0-4757-9A66-3C37522B0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4505325"/>
            <a:ext cx="3114675" cy="161925"/>
          </a:xfrm>
          <a:prstGeom prst="rect">
            <a:avLst/>
          </a:prstGeom>
          <a:noFill/>
          <a:ln w="3175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64B405"/>
              </a:buClr>
              <a:buSzPct val="120000"/>
              <a:buChar char="•"/>
              <a:defRPr sz="2400" b="1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4B405"/>
              </a:buClr>
              <a:buFont typeface="Wingdings" panose="05000000000000000000" pitchFamily="2" charset="2"/>
              <a:buChar char="§"/>
              <a:defRPr sz="20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4B405"/>
              </a:buClr>
              <a:buChar char="•"/>
              <a:defRPr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382873"/>
              </a:buClr>
              <a:buChar char="•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3333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11978" name="Rectangle 2">
            <a:extLst>
              <a:ext uri="{FF2B5EF4-FFF2-40B4-BE49-F238E27FC236}">
                <a16:creationId xmlns="" xmlns:a16="http://schemas.microsoft.com/office/drawing/2014/main" id="{92DEEB5F-C33D-4D3F-93F1-CFA8710DE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300038"/>
            <a:ext cx="21685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64B405"/>
              </a:buClr>
              <a:buSzPct val="120000"/>
              <a:buChar char="•"/>
              <a:defRPr sz="2400" b="1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4B405"/>
              </a:buClr>
              <a:buFont typeface="Wingdings" panose="05000000000000000000" pitchFamily="2" charset="2"/>
              <a:buChar char="§"/>
              <a:defRPr sz="20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4B405"/>
              </a:buClr>
              <a:buChar char="•"/>
              <a:defRPr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382873"/>
              </a:buClr>
              <a:buChar char="•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0">
                <a:solidFill>
                  <a:schemeClr val="accent1"/>
                </a:solidFill>
              </a:rPr>
              <a:t>/ </a:t>
            </a:r>
            <a:r>
              <a:rPr lang="en-US" altLang="en-US">
                <a:solidFill>
                  <a:srgbClr val="FFC000"/>
                </a:solidFill>
              </a:rPr>
              <a:t>Master Page</a:t>
            </a:r>
            <a:endParaRPr lang="en-US" altLang="en-US" b="0">
              <a:solidFill>
                <a:schemeClr val="accent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7611A841-C86F-4F00-B3B7-7F9EFF443B74}"/>
              </a:ext>
            </a:extLst>
          </p:cNvPr>
          <p:cNvSpPr/>
          <p:nvPr/>
        </p:nvSpPr>
        <p:spPr bwMode="auto">
          <a:xfrm>
            <a:off x="0" y="6400800"/>
            <a:ext cx="9144000" cy="28892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endParaRPr lang="en-US" sz="1800">
              <a:solidFill>
                <a:schemeClr val="tx1"/>
              </a:solidFill>
              <a:latin typeface="Century Gothic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Footer Placeholder 1">
            <a:extLst>
              <a:ext uri="{FF2B5EF4-FFF2-40B4-BE49-F238E27FC236}">
                <a16:creationId xmlns="" xmlns:a16="http://schemas.microsoft.com/office/drawing/2014/main" id="{ED8AED16-2143-48EB-9238-3EF5FDDCDE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64B405"/>
              </a:buClr>
              <a:buSzPct val="120000"/>
              <a:buChar char="•"/>
              <a:defRPr sz="2400" b="1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4B405"/>
              </a:buClr>
              <a:buFont typeface="Wingdings" panose="05000000000000000000" pitchFamily="2" charset="2"/>
              <a:buChar char="§"/>
              <a:defRPr sz="20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4B405"/>
              </a:buClr>
              <a:buChar char="•"/>
              <a:defRPr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382873"/>
              </a:buClr>
              <a:buChar char="•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b="0">
                <a:solidFill>
                  <a:srgbClr val="7A8E9E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NY-PHP Zend Framework  |  24-Feb-2009  |  </a:t>
            </a:r>
            <a:fld id="{C79FD94A-1D2C-4F34-A847-4EF123CEEBE3}" type="slidenum">
              <a:rPr lang="en-US" altLang="en-US" sz="1200">
                <a:solidFill>
                  <a:srgbClr val="7A8E9E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89</a:t>
            </a:fld>
            <a:endParaRPr lang="en-US" altLang="en-US" sz="1200">
              <a:solidFill>
                <a:srgbClr val="7A8E9E"/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4019" name="Rectangle 2">
            <a:extLst>
              <a:ext uri="{FF2B5EF4-FFF2-40B4-BE49-F238E27FC236}">
                <a16:creationId xmlns="" xmlns:a16="http://schemas.microsoft.com/office/drawing/2014/main" id="{F6C1B48F-4D14-4030-B825-110152ADD94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z="3000"/>
              <a:t>Tools can help get you started</a:t>
            </a:r>
          </a:p>
        </p:txBody>
      </p:sp>
      <p:pic>
        <p:nvPicPr>
          <p:cNvPr id="593927" name="Picture 7" descr="new zend framework project">
            <a:extLst>
              <a:ext uri="{FF2B5EF4-FFF2-40B4-BE49-F238E27FC236}">
                <a16:creationId xmlns="" xmlns:a16="http://schemas.microsoft.com/office/drawing/2014/main" id="{8DD0BFAA-7DD6-49F8-A538-40BCACAF4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286000"/>
            <a:ext cx="5514975" cy="3876675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091771B-1E55-4328-9B6B-0E080D4C2ECC}"/>
              </a:ext>
            </a:extLst>
          </p:cNvPr>
          <p:cNvSpPr/>
          <p:nvPr/>
        </p:nvSpPr>
        <p:spPr bwMode="auto">
          <a:xfrm>
            <a:off x="0" y="6400800"/>
            <a:ext cx="9144000" cy="28892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endParaRPr lang="en-US" sz="1800">
              <a:solidFill>
                <a:schemeClr val="tx1"/>
              </a:solidFill>
              <a:latin typeface="Century Gothic" pitchFamily="34" charset="0"/>
            </a:endParaRPr>
          </a:p>
        </p:txBody>
      </p:sp>
      <p:sp>
        <p:nvSpPr>
          <p:cNvPr id="64516" name="Rectangle 3">
            <a:extLst>
              <a:ext uri="{FF2B5EF4-FFF2-40B4-BE49-F238E27FC236}">
                <a16:creationId xmlns="" xmlns:a16="http://schemas.microsoft.com/office/drawing/2014/main" id="{78CF3973-CF77-40C2-8CFC-23ACD02421D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9144000" cy="5638800"/>
          </a:xfrm>
        </p:spPr>
        <p:txBody>
          <a:bodyPr/>
          <a:lstStyle/>
          <a:p>
            <a:pPr eaLnBrk="1" hangingPunct="1"/>
            <a:r>
              <a:rPr lang="en-US" altLang="en-US" sz="2000"/>
              <a:t>Zend Studio for Eclipse creates default directory structures and </a:t>
            </a:r>
            <a:r>
              <a:rPr lang="en-US" altLang="en-US" sz="2000">
                <a:solidFill>
                  <a:srgbClr val="624048"/>
                </a:solidFill>
              </a:rPr>
              <a:t>Class</a:t>
            </a:r>
            <a:r>
              <a:rPr lang="en-US" altLang="en-US" sz="2000"/>
              <a:t>es for you</a:t>
            </a:r>
          </a:p>
          <a:p>
            <a:pPr lvl="1" eaLnBrk="1" hangingPunct="1"/>
            <a:r>
              <a:rPr lang="en-US" altLang="en-US" sz="1800"/>
              <a:t>Free trial: </a:t>
            </a:r>
            <a:r>
              <a:rPr lang="en-US" altLang="en-US" sz="1800">
                <a:hlinkClick r:id="rId4"/>
              </a:rPr>
              <a:t>http://www.zend.com/en/products/studio/</a:t>
            </a:r>
            <a:endParaRPr lang="en-US" altLang="en-US" sz="1800"/>
          </a:p>
          <a:p>
            <a:pPr lvl="1" eaLnBrk="1" hangingPunct="1"/>
            <a:endParaRPr lang="en-US" altLang="en-US" sz="1800"/>
          </a:p>
          <a:p>
            <a:pPr lvl="1" eaLnBrk="1" hangingPunct="1"/>
            <a:endParaRPr lang="en-US" altLang="en-US" sz="1800"/>
          </a:p>
          <a:p>
            <a:pPr lvl="1" eaLnBrk="1" hangingPunct="1"/>
            <a:endParaRPr lang="en-US" altLang="en-US" sz="1800"/>
          </a:p>
          <a:p>
            <a:pPr lvl="1" eaLnBrk="1" hangingPunct="1"/>
            <a:endParaRPr lang="en-US" altLang="en-US" sz="1800"/>
          </a:p>
          <a:p>
            <a:pPr lvl="1" eaLnBrk="1" hangingPunct="1"/>
            <a:endParaRPr lang="en-US" altLang="en-US" sz="1800"/>
          </a:p>
          <a:p>
            <a:pPr lvl="1" eaLnBrk="1" hangingPunct="1"/>
            <a:endParaRPr lang="en-US" altLang="en-US" sz="1800"/>
          </a:p>
          <a:p>
            <a:pPr lvl="1" eaLnBrk="1" hangingPunct="1"/>
            <a:endParaRPr lang="en-US" altLang="en-US" sz="1800"/>
          </a:p>
          <a:p>
            <a:pPr lvl="1" eaLnBrk="1" hangingPunct="1"/>
            <a:endParaRPr lang="en-US" altLang="en-US" sz="1800"/>
          </a:p>
          <a:p>
            <a:pPr lvl="1" eaLnBrk="1" hangingPunct="1"/>
            <a:endParaRPr lang="en-US" altLang="en-US" sz="1800"/>
          </a:p>
          <a:p>
            <a:pPr lvl="1" eaLnBrk="1" hangingPunct="1"/>
            <a:endParaRPr lang="en-US" altLang="en-US" sz="1800"/>
          </a:p>
          <a:p>
            <a:pPr lvl="1" eaLnBrk="1" hangingPunct="1"/>
            <a:endParaRPr lang="en-US" altLang="en-US" sz="1800"/>
          </a:p>
          <a:p>
            <a:pPr lvl="1" eaLnBrk="1" hangingPunct="1"/>
            <a:endParaRPr lang="en-US" altLang="en-US" sz="1800"/>
          </a:p>
          <a:p>
            <a:pPr lvl="1" eaLnBrk="1" hangingPunct="1"/>
            <a:endParaRPr lang="en-US" altLang="en-US" sz="1800"/>
          </a:p>
          <a:p>
            <a:pPr lvl="1" eaLnBrk="1" hangingPunct="1"/>
            <a:r>
              <a:rPr lang="en-US" altLang="en-US" sz="1800" b="1"/>
              <a:t>Zend Framework for NetBeans 6.9.1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93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93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93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939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939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939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939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939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939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939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939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6451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6451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6451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="" xmlns:a16="http://schemas.microsoft.com/office/drawing/2014/main" id="{4BB0F339-C5BF-4BD4-B75C-165307C1AC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228600"/>
            <a:ext cx="8001000" cy="1104900"/>
          </a:xfrm>
        </p:spPr>
        <p:txBody>
          <a:bodyPr/>
          <a:lstStyle/>
          <a:p>
            <a:r>
              <a:rPr lang="en-US" altLang="en-US"/>
              <a:t>The </a:t>
            </a:r>
            <a:r>
              <a:rPr lang="en-US" altLang="en-US" b="1">
                <a:solidFill>
                  <a:srgbClr val="FF0000"/>
                </a:solidFill>
              </a:rPr>
              <a:t>Three-Tier</a:t>
            </a:r>
            <a:r>
              <a:rPr lang="en-US" altLang="en-US"/>
              <a:t> Architecture </a:t>
            </a:r>
            <a:r>
              <a:rPr lang="en-US" altLang="en-US" u="sng"/>
              <a:t>(</a:t>
            </a:r>
            <a:r>
              <a:rPr lang="en-US" altLang="en-US" b="1" u="sng">
                <a:solidFill>
                  <a:srgbClr val="7030A0"/>
                </a:solidFill>
              </a:rPr>
              <a:t>M</a:t>
            </a:r>
            <a:r>
              <a:rPr lang="en-US" altLang="en-US" b="1" u="sng">
                <a:solidFill>
                  <a:srgbClr val="FFC000"/>
                </a:solidFill>
              </a:rPr>
              <a:t>V</a:t>
            </a:r>
            <a:r>
              <a:rPr lang="en-US" altLang="en-US" b="1" u="sng">
                <a:solidFill>
                  <a:srgbClr val="FF0000"/>
                </a:solidFill>
              </a:rPr>
              <a:t>C</a:t>
            </a:r>
            <a:r>
              <a:rPr lang="en-US" altLang="en-US" u="sng"/>
              <a:t>)</a:t>
            </a:r>
            <a:endParaRPr lang="en-US" altLang="en-US"/>
          </a:p>
        </p:txBody>
      </p:sp>
      <p:sp>
        <p:nvSpPr>
          <p:cNvPr id="99331" name="Rectangle 3">
            <a:extLst>
              <a:ext uri="{FF2B5EF4-FFF2-40B4-BE49-F238E27FC236}">
                <a16:creationId xmlns="" xmlns:a16="http://schemas.microsoft.com/office/drawing/2014/main" id="{CC1C2D70-D22E-482E-B26F-A25CC982B5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1163" y="5105400"/>
            <a:ext cx="4267200" cy="1143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7030A0"/>
                </a:solidFill>
                <a:latin typeface="Times New Roman" panose="02020603050405020304" pitchFamily="18" charset="0"/>
              </a:rPr>
              <a:t>Database Server</a:t>
            </a:r>
          </a:p>
        </p:txBody>
      </p:sp>
      <p:sp>
        <p:nvSpPr>
          <p:cNvPr id="99332" name="Rectangle 4">
            <a:extLst>
              <a:ext uri="{FF2B5EF4-FFF2-40B4-BE49-F238E27FC236}">
                <a16:creationId xmlns="" xmlns:a16="http://schemas.microsoft.com/office/drawing/2014/main" id="{BACE8ABE-177D-46B6-8268-A47E36012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2113" y="3381375"/>
            <a:ext cx="4267200" cy="1143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Application Server</a:t>
            </a:r>
          </a:p>
        </p:txBody>
      </p:sp>
      <p:sp>
        <p:nvSpPr>
          <p:cNvPr id="99333" name="Rectangle 5">
            <a:extLst>
              <a:ext uri="{FF2B5EF4-FFF2-40B4-BE49-F238E27FC236}">
                <a16:creationId xmlns="" xmlns:a16="http://schemas.microsoft.com/office/drawing/2014/main" id="{956CB107-A2E8-4D03-9A0E-8476BE76C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2113" y="2057400"/>
            <a:ext cx="4267200" cy="762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49000"/>
                </a:solidFill>
                <a:latin typeface="Times New Roman" panose="02020603050405020304" pitchFamily="18" charset="0"/>
              </a:rPr>
              <a:t>Client</a:t>
            </a: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 b="1">
                <a:solidFill>
                  <a:srgbClr val="F49000"/>
                </a:solidFill>
                <a:latin typeface="Times New Roman" panose="02020603050405020304" pitchFamily="18" charset="0"/>
              </a:rPr>
              <a:t>Program</a:t>
            </a: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 (Web Browser)</a:t>
            </a:r>
          </a:p>
        </p:txBody>
      </p:sp>
      <p:sp>
        <p:nvSpPr>
          <p:cNvPr id="99334" name="Text Box 6">
            <a:extLst>
              <a:ext uri="{FF2B5EF4-FFF2-40B4-BE49-F238E27FC236}">
                <a16:creationId xmlns="" xmlns:a16="http://schemas.microsoft.com/office/drawing/2014/main" id="{92884DA0-C918-488A-B245-F444FC0153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50800" y="2184400"/>
            <a:ext cx="233997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49000"/>
                </a:solidFill>
                <a:latin typeface="Times New Roman" panose="02020603050405020304" pitchFamily="18" charset="0"/>
              </a:rPr>
              <a:t>Presentation t</a:t>
            </a:r>
            <a:r>
              <a:rPr lang="en-US" altLang="en-US" sz="2400">
                <a:solidFill>
                  <a:srgbClr val="FC0128"/>
                </a:solidFill>
                <a:latin typeface="Times New Roman" panose="02020603050405020304" pitchFamily="18" charset="0"/>
              </a:rPr>
              <a:t>ier</a:t>
            </a:r>
          </a:p>
        </p:txBody>
      </p:sp>
      <p:sp>
        <p:nvSpPr>
          <p:cNvPr id="99335" name="Text Box 7">
            <a:extLst>
              <a:ext uri="{FF2B5EF4-FFF2-40B4-BE49-F238E27FC236}">
                <a16:creationId xmlns="" xmlns:a16="http://schemas.microsoft.com/office/drawing/2014/main" id="{78006E60-29CF-4F16-B809-3EECFE441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733800"/>
            <a:ext cx="154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FC0128"/>
                </a:solidFill>
                <a:latin typeface="Times New Roman" panose="02020603050405020304" pitchFamily="18" charset="0"/>
              </a:rPr>
              <a:t>Middle tier</a:t>
            </a:r>
          </a:p>
        </p:txBody>
      </p:sp>
      <p:sp>
        <p:nvSpPr>
          <p:cNvPr id="99336" name="Text Box 8">
            <a:extLst>
              <a:ext uri="{FF2B5EF4-FFF2-40B4-BE49-F238E27FC236}">
                <a16:creationId xmlns="" xmlns:a16="http://schemas.microsoft.com/office/drawing/2014/main" id="{7A61224F-CBE0-46BF-998F-633D3ECA50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334000"/>
            <a:ext cx="3124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7030A0"/>
                </a:solidFill>
                <a:latin typeface="Times New Roman" panose="02020603050405020304" pitchFamily="18" charset="0"/>
              </a:rPr>
              <a:t>Data</a:t>
            </a:r>
            <a:r>
              <a:rPr lang="en-US" altLang="en-US" sz="2400">
                <a:solidFill>
                  <a:srgbClr val="FC0128"/>
                </a:solidFill>
                <a:latin typeface="Times New Roman" panose="02020603050405020304" pitchFamily="18" charset="0"/>
              </a:rPr>
              <a:t> management tier</a:t>
            </a:r>
          </a:p>
        </p:txBody>
      </p:sp>
      <p:sp>
        <p:nvSpPr>
          <p:cNvPr id="99337" name="Rectangle 8">
            <a:extLst>
              <a:ext uri="{FF2B5EF4-FFF2-40B4-BE49-F238E27FC236}">
                <a16:creationId xmlns="" xmlns:a16="http://schemas.microsoft.com/office/drawing/2014/main" id="{2B784497-AAD2-42DB-B91C-DC40742B5C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496050"/>
            <a:ext cx="5595938" cy="2524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54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="" xmlns:a16="http://schemas.microsoft.com/office/drawing/2014/main" id="{ABE254B8-3573-4096-9D6A-608847BCC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6069013" y="3173412"/>
            <a:ext cx="4343400" cy="180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9339" name="Rectangle 1">
            <a:extLst>
              <a:ext uri="{FF2B5EF4-FFF2-40B4-BE49-F238E27FC236}">
                <a16:creationId xmlns="" xmlns:a16="http://schemas.microsoft.com/office/drawing/2014/main" id="{1387967B-1C48-4527-ADF8-6B00DE2570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1713" y="4079875"/>
            <a:ext cx="612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C</a:t>
            </a: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99340" name="Rectangle 11">
            <a:extLst>
              <a:ext uri="{FF2B5EF4-FFF2-40B4-BE49-F238E27FC236}">
                <a16:creationId xmlns="" xmlns:a16="http://schemas.microsoft.com/office/drawing/2014/main" id="{2BB00986-3A2D-4421-AE84-9BFA95085C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650" y="2414588"/>
            <a:ext cx="6127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2400" b="1">
                <a:solidFill>
                  <a:srgbClr val="FFC000"/>
                </a:solidFill>
                <a:latin typeface="Times New Roman" panose="02020603050405020304" pitchFamily="18" charset="0"/>
              </a:rPr>
              <a:t>V</a:t>
            </a: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99341" name="Rectangle 12">
            <a:extLst>
              <a:ext uri="{FF2B5EF4-FFF2-40B4-BE49-F238E27FC236}">
                <a16:creationId xmlns="" xmlns:a16="http://schemas.microsoft.com/office/drawing/2014/main" id="{5EBF481F-FE62-46DB-8276-3A9E902761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1713" y="5791200"/>
            <a:ext cx="6794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2400" b="1">
                <a:solidFill>
                  <a:srgbClr val="7030A0"/>
                </a:solidFill>
                <a:latin typeface="Times New Roman" panose="02020603050405020304" pitchFamily="18" charset="0"/>
              </a:rPr>
              <a:t>M</a:t>
            </a:r>
            <a:r>
              <a:rPr lang="en-US" altLang="en-US" sz="2400">
                <a:solidFill>
                  <a:srgbClr val="005400"/>
                </a:solidFill>
                <a:latin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Footer Placeholder 1">
            <a:extLst>
              <a:ext uri="{FF2B5EF4-FFF2-40B4-BE49-F238E27FC236}">
                <a16:creationId xmlns="" xmlns:a16="http://schemas.microsoft.com/office/drawing/2014/main" id="{3C7B6561-8C97-4DCE-A0D8-687B608CEC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64B405"/>
              </a:buClr>
              <a:buSzPct val="120000"/>
              <a:buChar char="•"/>
              <a:defRPr sz="2400" b="1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4B405"/>
              </a:buClr>
              <a:buFont typeface="Wingdings" panose="05000000000000000000" pitchFamily="2" charset="2"/>
              <a:buChar char="§"/>
              <a:defRPr sz="20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4B405"/>
              </a:buClr>
              <a:buChar char="•"/>
              <a:defRPr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382873"/>
              </a:buClr>
              <a:buChar char="•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82873"/>
              </a:buClr>
              <a:buSzPct val="90000"/>
              <a:buFont typeface="Wingdings" panose="05000000000000000000" pitchFamily="2" charset="2"/>
              <a:buChar char="§"/>
              <a:defRPr sz="1600">
                <a:solidFill>
                  <a:srgbClr val="0171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b="0">
                <a:solidFill>
                  <a:srgbClr val="7A8E9E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NY-PHP Zend Framework  |  24-Feb-2009  |  </a:t>
            </a:r>
            <a:fld id="{7BAD1805-3FAF-4C1F-8F48-3AFBAFFC08DD}" type="slidenum">
              <a:rPr lang="en-US" altLang="en-US" sz="1200">
                <a:solidFill>
                  <a:srgbClr val="7A8E9E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90</a:t>
            </a:fld>
            <a:endParaRPr lang="en-US" altLang="en-US" sz="1200">
              <a:solidFill>
                <a:srgbClr val="7A8E9E"/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6067" name="Rectangle 2">
            <a:extLst>
              <a:ext uri="{FF2B5EF4-FFF2-40B4-BE49-F238E27FC236}">
                <a16:creationId xmlns="" xmlns:a16="http://schemas.microsoft.com/office/drawing/2014/main" id="{06AB118F-29A5-4360-A87A-C5AB3B5BB20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z="3000"/>
              <a:t>Tools can help get you started</a:t>
            </a:r>
          </a:p>
        </p:txBody>
      </p:sp>
      <p:sp>
        <p:nvSpPr>
          <p:cNvPr id="216068" name="Rectangle 3">
            <a:extLst>
              <a:ext uri="{FF2B5EF4-FFF2-40B4-BE49-F238E27FC236}">
                <a16:creationId xmlns="" xmlns:a16="http://schemas.microsoft.com/office/drawing/2014/main" id="{B69D2D03-E65B-43D1-A326-EB3952763C2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-76200" y="1143000"/>
            <a:ext cx="9296400" cy="4953000"/>
          </a:xfrm>
        </p:spPr>
        <p:txBody>
          <a:bodyPr/>
          <a:lstStyle/>
          <a:p>
            <a:pPr eaLnBrk="1" hangingPunct="1"/>
            <a:r>
              <a:rPr lang="en-US" altLang="en-US" sz="2000"/>
              <a:t>Zend Framework for NetBeans 6.9.1 creates default directory structures and </a:t>
            </a:r>
            <a:r>
              <a:rPr lang="en-US" altLang="en-US" sz="2000">
                <a:solidFill>
                  <a:srgbClr val="624048"/>
                </a:solidFill>
              </a:rPr>
              <a:t>Class</a:t>
            </a:r>
            <a:r>
              <a:rPr lang="en-US" altLang="en-US" sz="2000"/>
              <a:t>es for you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="" xmlns:a16="http://schemas.microsoft.com/office/drawing/2014/main" id="{716A05C9-5D33-42E3-AAC1-1B8FC33D3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79" b="51193"/>
          <a:stretch>
            <a:fillRect/>
          </a:stretch>
        </p:blipFill>
        <p:spPr bwMode="auto">
          <a:xfrm>
            <a:off x="152400" y="2133600"/>
            <a:ext cx="8883650" cy="320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29429159-A546-4F22-8526-8E0CF5FF9FC7}"/>
              </a:ext>
            </a:extLst>
          </p:cNvPr>
          <p:cNvSpPr/>
          <p:nvPr/>
        </p:nvSpPr>
        <p:spPr bwMode="auto">
          <a:xfrm>
            <a:off x="0" y="6400800"/>
            <a:ext cx="9144000" cy="28892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endParaRPr lang="en-US" sz="1800">
              <a:solidFill>
                <a:schemeClr val="tx1"/>
              </a:solidFill>
              <a:latin typeface="Century Gothic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114" name="Picture 1">
            <a:extLst>
              <a:ext uri="{FF2B5EF4-FFF2-40B4-BE49-F238E27FC236}">
                <a16:creationId xmlns="" xmlns:a16="http://schemas.microsoft.com/office/drawing/2014/main" id="{CCEAAEB8-1C4A-4191-9A77-C042E443C9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" t="53108" r="-285" b="30054"/>
          <a:stretch>
            <a:fillRect/>
          </a:stretch>
        </p:blipFill>
        <p:spPr bwMode="auto">
          <a:xfrm>
            <a:off x="69850" y="3200400"/>
            <a:ext cx="9144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11C5E34-AA42-4EBD-8CDC-7056903564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763" y="0"/>
            <a:ext cx="8859837" cy="40005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From </a:t>
            </a:r>
            <a:r>
              <a:rPr lang="en-US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1:54  </a:t>
            </a:r>
            <a:r>
              <a:rPr lang="en-US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to </a:t>
            </a:r>
            <a:r>
              <a:rPr lang="en-US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2:00 </a:t>
            </a:r>
            <a:r>
              <a:rPr lang="en-US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– </a:t>
            </a:r>
            <a:r>
              <a:rPr lang="en-US" altLang="en-US" sz="2000" b="1" dirty="0">
                <a:solidFill>
                  <a:srgbClr val="DC0081"/>
                </a:solidFill>
                <a:latin typeface="Times New Roman" panose="02020603050405020304" pitchFamily="18" charset="0"/>
              </a:rPr>
              <a:t>6 minutes</a:t>
            </a:r>
            <a:r>
              <a:rPr lang="en-US" altLang="en-US" sz="2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</p:txBody>
      </p:sp>
      <p:pic>
        <p:nvPicPr>
          <p:cNvPr id="218116" name="Picture 1">
            <a:extLst>
              <a:ext uri="{FF2B5EF4-FFF2-40B4-BE49-F238E27FC236}">
                <a16:creationId xmlns="" xmlns:a16="http://schemas.microsoft.com/office/drawing/2014/main" id="{EED4FDE6-1650-4076-94F0-C942A1F11A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24213" r="6248" b="58954"/>
          <a:stretch>
            <a:fillRect/>
          </a:stretch>
        </p:blipFill>
        <p:spPr bwMode="auto">
          <a:xfrm>
            <a:off x="28575" y="1089025"/>
            <a:ext cx="9144000" cy="157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8117" name="Rectangle 5">
            <a:extLst>
              <a:ext uri="{FF2B5EF4-FFF2-40B4-BE49-F238E27FC236}">
                <a16:creationId xmlns="" xmlns:a16="http://schemas.microsoft.com/office/drawing/2014/main" id="{A1A1DAC6-3DEA-4A9E-BBF6-C03E1701A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89038"/>
            <a:ext cx="9144000" cy="688975"/>
          </a:xfrm>
          <a:prstGeom prst="rect">
            <a:avLst/>
          </a:prstGeom>
          <a:noFill/>
          <a:ln w="762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8118" name="Rectangle 6">
            <a:extLst>
              <a:ext uri="{FF2B5EF4-FFF2-40B4-BE49-F238E27FC236}">
                <a16:creationId xmlns="" xmlns:a16="http://schemas.microsoft.com/office/drawing/2014/main" id="{9519A28B-7F32-4E11-8C44-740F6F15B8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0" y="3249613"/>
            <a:ext cx="8991600" cy="941387"/>
          </a:xfrm>
          <a:prstGeom prst="rect">
            <a:avLst/>
          </a:prstGeom>
          <a:noFill/>
          <a:ln w="762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8119" name="Rectangle 7">
            <a:extLst>
              <a:ext uri="{FF2B5EF4-FFF2-40B4-BE49-F238E27FC236}">
                <a16:creationId xmlns="" xmlns:a16="http://schemas.microsoft.com/office/drawing/2014/main" id="{03D83F8D-59DF-4087-9C6C-A10297C34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50" y="3695700"/>
            <a:ext cx="5397500" cy="3429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76A8"/>
              </a:solidFill>
            </a:endParaRPr>
          </a:p>
        </p:txBody>
      </p:sp>
      <p:sp>
        <p:nvSpPr>
          <p:cNvPr id="218120" name="TextBox 3">
            <a:extLst>
              <a:ext uri="{FF2B5EF4-FFF2-40B4-BE49-F238E27FC236}">
                <a16:creationId xmlns="" xmlns:a16="http://schemas.microsoft.com/office/drawing/2014/main" id="{37ABE631-8F6C-46AE-B98A-1D19D03B47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050" y="3465513"/>
            <a:ext cx="2914650" cy="46037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chemeClr val="accent1"/>
                </a:solidFill>
              </a:rPr>
              <a:t>Ruby on Rails        </a:t>
            </a:r>
          </a:p>
        </p:txBody>
      </p:sp>
      <p:pic>
        <p:nvPicPr>
          <p:cNvPr id="218121" name="Picture 1">
            <a:extLst>
              <a:ext uri="{FF2B5EF4-FFF2-40B4-BE49-F238E27FC236}">
                <a16:creationId xmlns="" xmlns:a16="http://schemas.microsoft.com/office/drawing/2014/main" id="{AC4DC340-8BB6-443D-8EBF-3CAA710D34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7" t="29311" r="50833" b="52759"/>
          <a:stretch>
            <a:fillRect/>
          </a:stretch>
        </p:blipFill>
        <p:spPr bwMode="auto">
          <a:xfrm>
            <a:off x="533400" y="4637088"/>
            <a:ext cx="6918325" cy="199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8122" name="Rectangle 6">
            <a:extLst>
              <a:ext uri="{FF2B5EF4-FFF2-40B4-BE49-F238E27FC236}">
                <a16:creationId xmlns="" xmlns:a16="http://schemas.microsoft.com/office/drawing/2014/main" id="{3073E270-1EB1-41BE-86FC-236AA1D0A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225" y="5486400"/>
            <a:ext cx="6921500" cy="1149350"/>
          </a:xfrm>
          <a:prstGeom prst="rect">
            <a:avLst/>
          </a:prstGeom>
          <a:noFill/>
          <a:ln w="762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8123" name="Rectangle 7">
            <a:extLst>
              <a:ext uri="{FF2B5EF4-FFF2-40B4-BE49-F238E27FC236}">
                <a16:creationId xmlns="" xmlns:a16="http://schemas.microsoft.com/office/drawing/2014/main" id="{9CAB2459-AAF6-4A64-8A3C-F88664485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6027738"/>
            <a:ext cx="5397500" cy="3429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76A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C69A5D0-0DE2-4211-99DE-D58E963C9E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155575"/>
            <a:ext cx="304800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6600" b="1">
                <a:solidFill>
                  <a:srgbClr val="575F6D"/>
                </a:solidFill>
                <a:latin typeface="Corbel" panose="020B0503020204020204" pitchFamily="34" charset="0"/>
              </a:rPr>
              <a:t>on Rails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6DB6DAB-EF41-4F57-B246-D3692FE309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144463"/>
            <a:ext cx="684530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6600" b="1">
                <a:solidFill>
                  <a:srgbClr val="575F6D"/>
                </a:solidFill>
                <a:latin typeface="Corbel" panose="020B0503020204020204" pitchFamily="34" charset="0"/>
              </a:rPr>
              <a:t>Ruby</a:t>
            </a:r>
          </a:p>
        </p:txBody>
      </p:sp>
      <p:pic>
        <p:nvPicPr>
          <p:cNvPr id="13314" name="Picture 2" descr="http://media.smashingmagazine.com/cdn_smash/images/introduction-to-rails/rails.jpg">
            <a:extLst>
              <a:ext uri="{FF2B5EF4-FFF2-40B4-BE49-F238E27FC236}">
                <a16:creationId xmlns="" xmlns:a16="http://schemas.microsoft.com/office/drawing/2014/main" id="{EA921CBB-1681-412B-A3A8-9A69D1E42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524000"/>
            <a:ext cx="285750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 descr="http://www.blueboxgrp.com/assets/57/ruby.png">
            <a:extLst>
              <a:ext uri="{FF2B5EF4-FFF2-40B4-BE49-F238E27FC236}">
                <a16:creationId xmlns="" xmlns:a16="http://schemas.microsoft.com/office/drawing/2014/main" id="{1BD1BAA3-675E-4F8B-B2D2-50E50FF49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971800"/>
            <a:ext cx="1676400" cy="167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B21EB39-AF83-42F1-9DE1-287CDB0DB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-152400"/>
            <a:ext cx="74676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rgbClr val="FF0000"/>
                </a:solidFill>
              </a:rPr>
              <a:t>Rails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B356B9A-26FC-490D-BCDC-2B71AFC94C8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-273050" y="1295400"/>
            <a:ext cx="9601200" cy="4873625"/>
          </a:xfrm>
        </p:spPr>
        <p:txBody>
          <a:bodyPr/>
          <a:lstStyle/>
          <a:p>
            <a:pPr eaLnBrk="1" hangingPunct="1"/>
            <a:r>
              <a:rPr lang="en-US" altLang="en-US" b="1">
                <a:solidFill>
                  <a:srgbClr val="FF0000"/>
                </a:solidFill>
              </a:rPr>
              <a:t>extremely productive </a:t>
            </a:r>
            <a:r>
              <a:rPr lang="en-US" altLang="en-US" b="1">
                <a:solidFill>
                  <a:srgbClr val="7030A0"/>
                </a:solidFill>
              </a:rPr>
              <a:t>M</a:t>
            </a:r>
            <a:r>
              <a:rPr lang="en-US" altLang="en-US" b="1">
                <a:solidFill>
                  <a:srgbClr val="FFC000"/>
                </a:solidFill>
              </a:rPr>
              <a:t>V</a:t>
            </a:r>
            <a:r>
              <a:rPr lang="en-US" altLang="en-US" b="1">
                <a:solidFill>
                  <a:srgbClr val="FF0000"/>
                </a:solidFill>
              </a:rPr>
              <a:t>C</a:t>
            </a:r>
            <a:r>
              <a:rPr lang="en-US" altLang="en-US">
                <a:solidFill>
                  <a:srgbClr val="FF0000"/>
                </a:solidFill>
              </a:rPr>
              <a:t> </a:t>
            </a:r>
            <a:r>
              <a:rPr lang="en-US" altLang="en-US" b="1">
                <a:solidFill>
                  <a:srgbClr val="FF0000"/>
                </a:solidFill>
              </a:rPr>
              <a:t>framework </a:t>
            </a:r>
            <a:r>
              <a:rPr lang="en-US" altLang="en-US"/>
              <a:t>for </a:t>
            </a:r>
            <a:r>
              <a:rPr lang="en-US" altLang="en-US" b="1">
                <a:solidFill>
                  <a:srgbClr val="9149C7"/>
                </a:solidFill>
              </a:rPr>
              <a:t>database-backed </a:t>
            </a:r>
            <a:r>
              <a:rPr lang="en-US" altLang="en-US"/>
              <a:t>Web apps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DRY – Don’t Repeat Yourself!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CoC – Convention over Configuration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Manage</a:t>
            </a:r>
            <a:r>
              <a:rPr lang="en-US" altLang="en-US" b="1">
                <a:solidFill>
                  <a:srgbClr val="FF0000"/>
                </a:solidFill>
              </a:rPr>
              <a:t> </a:t>
            </a:r>
            <a:r>
              <a:rPr lang="en-US" altLang="en-US" b="1">
                <a:solidFill>
                  <a:srgbClr val="9149C7"/>
                </a:solidFill>
              </a:rPr>
              <a:t>database</a:t>
            </a:r>
            <a:r>
              <a:rPr lang="en-US" altLang="en-US" b="1">
                <a:solidFill>
                  <a:srgbClr val="FF0000"/>
                </a:solidFill>
              </a:rPr>
              <a:t> </a:t>
            </a:r>
            <a:r>
              <a:rPr lang="en-US" altLang="en-US"/>
              <a:t>through </a:t>
            </a:r>
            <a:r>
              <a:rPr lang="en-US" altLang="en-US" b="1">
                <a:solidFill>
                  <a:srgbClr val="9149C7"/>
                </a:solidFill>
              </a:rPr>
              <a:t>SQLite</a:t>
            </a:r>
            <a:r>
              <a:rPr lang="en-US" altLang="en-US"/>
              <a:t> and </a:t>
            </a:r>
            <a:r>
              <a:rPr lang="en-US" altLang="en-US" b="1">
                <a:solidFill>
                  <a:srgbClr val="FF0000"/>
                </a:solidFill>
              </a:rPr>
              <a:t>migrations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B9B368-A57D-4F3E-8452-28EC59461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513"/>
            <a:ext cx="7467600" cy="1143001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Who uses </a:t>
            </a:r>
            <a:r>
              <a:rPr lang="en-US" b="1" dirty="0">
                <a:solidFill>
                  <a:srgbClr val="FF0000"/>
                </a:solidFill>
              </a:rPr>
              <a:t>Ruby on Rails</a:t>
            </a:r>
            <a:r>
              <a:rPr lang="en-US" dirty="0"/>
              <a:t>?</a:t>
            </a:r>
          </a:p>
        </p:txBody>
      </p:sp>
      <p:pic>
        <p:nvPicPr>
          <p:cNvPr id="222211" name="Picture 2" descr="http://www.prx.org/comatose_files/0000/0888/twitter.jpg">
            <a:extLst>
              <a:ext uri="{FF2B5EF4-FFF2-40B4-BE49-F238E27FC236}">
                <a16:creationId xmlns="" xmlns:a16="http://schemas.microsoft.com/office/drawing/2014/main" id="{C13ED9B9-4413-4250-8A7B-98D917A91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24000"/>
            <a:ext cx="36576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 descr="http://crossfitmaximus.com/wp-content/uploads/2010/12/Groupon_4C.png">
            <a:extLst>
              <a:ext uri="{FF2B5EF4-FFF2-40B4-BE49-F238E27FC236}">
                <a16:creationId xmlns="" xmlns:a16="http://schemas.microsoft.com/office/drawing/2014/main" id="{156B3969-5B52-4A47-801A-2629B5527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475" y="4343400"/>
            <a:ext cx="414972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6" descr="http://static3.urbandictionary.com/images/logo-holiday.png?1295682086">
            <a:extLst>
              <a:ext uri="{FF2B5EF4-FFF2-40B4-BE49-F238E27FC236}">
                <a16:creationId xmlns="" xmlns:a16="http://schemas.microsoft.com/office/drawing/2014/main" id="{E203112E-00D5-4374-B685-5F8887579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057400"/>
            <a:ext cx="2495550" cy="8001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4" name="Picture 8" descr="http://www.solarnavigator.net/images/yellow_pages_walking_fingers_logo.gif">
            <a:extLst>
              <a:ext uri="{FF2B5EF4-FFF2-40B4-BE49-F238E27FC236}">
                <a16:creationId xmlns="" xmlns:a16="http://schemas.microsoft.com/office/drawing/2014/main" id="{130D0908-F8B1-434C-A161-59777C81B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191000"/>
            <a:ext cx="193675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="" xmlns:a16="http://schemas.microsoft.com/office/drawing/2014/main" id="{5904705D-E530-4069-A1C3-2F43D5E224D1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81000"/>
            <a:ext cx="3657600" cy="2409825"/>
          </a:xfrm>
        </p:spPr>
      </p:pic>
      <p:pic>
        <p:nvPicPr>
          <p:cNvPr id="2051" name="Picture 3">
            <a:extLst>
              <a:ext uri="{FF2B5EF4-FFF2-40B4-BE49-F238E27FC236}">
                <a16:creationId xmlns="" xmlns:a16="http://schemas.microsoft.com/office/drawing/2014/main" id="{F69C0EFF-2B04-48B6-8A05-96761412B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48000"/>
            <a:ext cx="7058025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1FCBDCA6-9AA7-4B66-A80E-D348F82DD5A2}"/>
              </a:ext>
            </a:extLst>
          </p:cNvPr>
          <p:cNvSpPr/>
          <p:nvPr/>
        </p:nvSpPr>
        <p:spPr>
          <a:xfrm>
            <a:off x="4876800" y="1524000"/>
            <a:ext cx="601663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6D2FEE2-275E-4DCA-8FFA-96E3B9B395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8475" y="1370013"/>
            <a:ext cx="4079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973D28E0-6758-4829-B371-7ADC904F222A}"/>
              </a:ext>
            </a:extLst>
          </p:cNvPr>
          <p:cNvSpPr/>
          <p:nvPr/>
        </p:nvSpPr>
        <p:spPr>
          <a:xfrm>
            <a:off x="381000" y="3048000"/>
            <a:ext cx="7058025" cy="3571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>
            <a:extLst>
              <a:ext uri="{FF2B5EF4-FFF2-40B4-BE49-F238E27FC236}">
                <a16:creationId xmlns="" xmlns:a16="http://schemas.microsoft.com/office/drawing/2014/main" id="{9E5BCB9F-1329-440E-8634-544EF227F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81000"/>
            <a:ext cx="616267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="" xmlns:a16="http://schemas.microsoft.com/office/drawing/2014/main" id="{0CBAD684-CAE4-4A2C-89D2-FFA75AAB0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67000"/>
            <a:ext cx="5781675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F0043021-3E4C-4EE2-A5A7-FF2B36B67A3B}"/>
              </a:ext>
            </a:extLst>
          </p:cNvPr>
          <p:cNvSpPr/>
          <p:nvPr/>
        </p:nvSpPr>
        <p:spPr>
          <a:xfrm>
            <a:off x="7126288" y="2794000"/>
            <a:ext cx="601662" cy="152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B991723-FF3D-47A3-9AB9-CCEF6A564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2695575"/>
            <a:ext cx="3905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solidFill>
                  <a:srgbClr val="FFC000"/>
                </a:solidFill>
              </a:rPr>
              <a:t>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D075369-AD13-43C9-8F3F-A6FC33A81305}"/>
              </a:ext>
            </a:extLst>
          </p:cNvPr>
          <p:cNvSpPr/>
          <p:nvPr/>
        </p:nvSpPr>
        <p:spPr>
          <a:xfrm>
            <a:off x="304800" y="2749550"/>
            <a:ext cx="6267450" cy="3851275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7A39109-FB0C-4C1B-9147-4AC5EBF62EF2}"/>
              </a:ext>
            </a:extLst>
          </p:cNvPr>
          <p:cNvSpPr/>
          <p:nvPr/>
        </p:nvSpPr>
        <p:spPr>
          <a:xfrm>
            <a:off x="533400" y="2794000"/>
            <a:ext cx="28956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45A86426-3B75-4DBB-9C89-56C323C5CD8D}"/>
              </a:ext>
            </a:extLst>
          </p:cNvPr>
          <p:cNvSpPr/>
          <p:nvPr/>
        </p:nvSpPr>
        <p:spPr>
          <a:xfrm>
            <a:off x="1066800" y="3155950"/>
            <a:ext cx="1524000" cy="149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7" grpId="0" animBg="1"/>
      <p:bldP spid="9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AF28EACB-3F44-4345-A6E6-5E0CF2CC2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22414" r="35834" b="21034"/>
          <a:stretch>
            <a:fillRect/>
          </a:stretch>
        </p:blipFill>
        <p:spPr bwMode="auto">
          <a:xfrm>
            <a:off x="762000" y="2590800"/>
            <a:ext cx="6675438" cy="408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3779" name="Picture 2">
            <a:extLst>
              <a:ext uri="{FF2B5EF4-FFF2-40B4-BE49-F238E27FC236}">
                <a16:creationId xmlns="" xmlns:a16="http://schemas.microsoft.com/office/drawing/2014/main" id="{33C8C1C5-34FB-4659-81D8-17B373789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04800"/>
            <a:ext cx="390525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0F50C19C-EF55-4F2D-9A2C-C824701C62FE}"/>
              </a:ext>
            </a:extLst>
          </p:cNvPr>
          <p:cNvSpPr/>
          <p:nvPr/>
        </p:nvSpPr>
        <p:spPr>
          <a:xfrm>
            <a:off x="1905000" y="546100"/>
            <a:ext cx="2054225" cy="72231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E120042-EF88-4D59-BA11-1671375FE6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304800"/>
            <a:ext cx="441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solidFill>
                  <a:srgbClr val="7030A0"/>
                </a:solidFill>
                <a:cs typeface="Arial" panose="020B0604020202020204" pitchFamily="34" charset="0"/>
              </a:rPr>
              <a:t>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4E076CE-3822-4D64-92D1-37EFE290BFD3}"/>
              </a:ext>
            </a:extLst>
          </p:cNvPr>
          <p:cNvSpPr/>
          <p:nvPr/>
        </p:nvSpPr>
        <p:spPr>
          <a:xfrm>
            <a:off x="1905000" y="1827213"/>
            <a:ext cx="2054225" cy="10636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10C5F01B-504E-40FC-9ACD-584E5178B424}"/>
              </a:ext>
            </a:extLst>
          </p:cNvPr>
          <p:cNvSpPr/>
          <p:nvPr/>
        </p:nvSpPr>
        <p:spPr>
          <a:xfrm>
            <a:off x="1851025" y="2735263"/>
            <a:ext cx="2185988" cy="15716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7CD3DE48-6D1C-4C79-B0EC-C9F929160764}"/>
              </a:ext>
            </a:extLst>
          </p:cNvPr>
          <p:cNvSpPr/>
          <p:nvPr/>
        </p:nvSpPr>
        <p:spPr>
          <a:xfrm>
            <a:off x="1174750" y="3581400"/>
            <a:ext cx="2185988" cy="1016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60383391-0831-4B16-BCEB-FCCAB2B00711}"/>
              </a:ext>
            </a:extLst>
          </p:cNvPr>
          <p:cNvSpPr/>
          <p:nvPr/>
        </p:nvSpPr>
        <p:spPr>
          <a:xfrm>
            <a:off x="1190625" y="4098925"/>
            <a:ext cx="2185988" cy="11112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96D4B9F-B251-4CB6-8FD9-2CEC47D15FFE}"/>
              </a:ext>
            </a:extLst>
          </p:cNvPr>
          <p:cNvSpPr/>
          <p:nvPr/>
        </p:nvSpPr>
        <p:spPr>
          <a:xfrm>
            <a:off x="6324600" y="777875"/>
            <a:ext cx="1400175" cy="23812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37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3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3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60C393F-21AD-4060-9B48-24C1FB5463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763" y="0"/>
            <a:ext cx="8859837" cy="40005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At </a:t>
            </a:r>
            <a:r>
              <a:rPr lang="en-US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2:00</a:t>
            </a:r>
            <a:r>
              <a:rPr lang="en-US" altLang="en-US" sz="2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</p:txBody>
      </p:sp>
      <p:pic>
        <p:nvPicPr>
          <p:cNvPr id="227331" name="Picture 1">
            <a:extLst>
              <a:ext uri="{FF2B5EF4-FFF2-40B4-BE49-F238E27FC236}">
                <a16:creationId xmlns="" xmlns:a16="http://schemas.microsoft.com/office/drawing/2014/main" id="{B850C80E-78D1-4ED2-BAFB-3A6357636A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24213" r="6248" b="58954"/>
          <a:stretch>
            <a:fillRect/>
          </a:stretch>
        </p:blipFill>
        <p:spPr bwMode="auto">
          <a:xfrm>
            <a:off x="28575" y="1089025"/>
            <a:ext cx="9144000" cy="157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7332" name="Rectangle 5">
            <a:extLst>
              <a:ext uri="{FF2B5EF4-FFF2-40B4-BE49-F238E27FC236}">
                <a16:creationId xmlns="" xmlns:a16="http://schemas.microsoft.com/office/drawing/2014/main" id="{B495A824-7064-4B49-BD76-F38AE5C931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89038"/>
            <a:ext cx="9144000" cy="688975"/>
          </a:xfrm>
          <a:prstGeom prst="rect">
            <a:avLst/>
          </a:prstGeom>
          <a:noFill/>
          <a:ln w="762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0921D7A4-9202-489F-BF22-093510AD6AA3}"/>
              </a:ext>
            </a:extLst>
          </p:cNvPr>
          <p:cNvSpPr txBox="1">
            <a:spLocks/>
          </p:cNvSpPr>
          <p:nvPr/>
        </p:nvSpPr>
        <p:spPr>
          <a:xfrm>
            <a:off x="228600" y="3276600"/>
            <a:ext cx="8686800" cy="1143000"/>
          </a:xfrm>
          <a:prstGeom prst="rect">
            <a:avLst/>
          </a:prstGeom>
          <a:solidFill>
            <a:srgbClr val="FFFF00"/>
          </a:solidFill>
        </p:spPr>
        <p:txBody>
          <a:bodyPr anchor="b"/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3200" b="1" dirty="0"/>
              <a:t>HAD </a:t>
            </a:r>
            <a:r>
              <a:rPr lang="en-US" sz="3200" b="1" dirty="0">
                <a:solidFill>
                  <a:srgbClr val="FF0000"/>
                </a:solidFill>
              </a:rPr>
              <a:t>ENOUGH</a:t>
            </a:r>
            <a:r>
              <a:rPr lang="en-US" sz="3200" b="1" dirty="0"/>
              <a:t>? TAKE </a:t>
            </a:r>
            <a:r>
              <a:rPr lang="en-US" sz="3200" b="1" dirty="0">
                <a:solidFill>
                  <a:srgbClr val="FF0000"/>
                </a:solidFill>
              </a:rPr>
              <a:t>ONE</a:t>
            </a:r>
            <a:r>
              <a:rPr lang="en-US" sz="3200" b="1" dirty="0"/>
              <a:t> </a:t>
            </a:r>
            <a:r>
              <a:rPr lang="en-US" sz="3200" b="1" dirty="0" smtClean="0"/>
              <a:t>(YOUR CHOICE) AND </a:t>
            </a:r>
            <a:r>
              <a:rPr lang="en-US" sz="3200" b="1" dirty="0">
                <a:solidFill>
                  <a:srgbClr val="FF0000"/>
                </a:solidFill>
              </a:rPr>
              <a:t>PRACTICE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333" t="70000" r="20000" b="3846"/>
          <a:stretch/>
        </p:blipFill>
        <p:spPr>
          <a:xfrm>
            <a:off x="401268" y="3008294"/>
            <a:ext cx="8147753" cy="32401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27683" t="48008" r="28632" b="37795"/>
          <a:stretch/>
        </p:blipFill>
        <p:spPr>
          <a:xfrm>
            <a:off x="152400" y="37172"/>
            <a:ext cx="8763000" cy="1715428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="" xmlns:a16="http://schemas.microsoft.com/office/drawing/2014/main" id="{A4F20E26-BB5A-40C6-9FDA-48F4CE70CA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5" t="20439" r="51379" b="73935"/>
          <a:stretch>
            <a:fillRect/>
          </a:stretch>
        </p:blipFill>
        <p:spPr bwMode="auto">
          <a:xfrm>
            <a:off x="27373" y="2209799"/>
            <a:ext cx="3369946" cy="60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919E9739-3612-4D64-8911-E9CF646B4D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061" y="2971800"/>
            <a:ext cx="8150961" cy="3276600"/>
          </a:xfrm>
          <a:prstGeom prst="rect">
            <a:avLst/>
          </a:prstGeom>
          <a:noFill/>
          <a:ln w="762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 pitchFamily="2" charset="2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3FAD5260-2135-4B1A-8996-1E424ABACE76}"/>
              </a:ext>
            </a:extLst>
          </p:cNvPr>
          <p:cNvSpPr txBox="1"/>
          <p:nvPr/>
        </p:nvSpPr>
        <p:spPr>
          <a:xfrm>
            <a:off x="5181600" y="5105400"/>
            <a:ext cx="2831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Bauhaus 93" panose="04030905020B02020C02" pitchFamily="82" charset="0"/>
              </a:rPr>
              <a:t>Due </a:t>
            </a:r>
            <a:r>
              <a:rPr lang="en-US" sz="2800" dirty="0" smtClean="0">
                <a:solidFill>
                  <a:srgbClr val="FF0000"/>
                </a:solidFill>
                <a:latin typeface="Bauhaus 93" panose="04030905020B02020C02" pitchFamily="82" charset="0"/>
              </a:rPr>
              <a:t>04.20.2022</a:t>
            </a:r>
            <a:endParaRPr lang="en-US" sz="2800" dirty="0">
              <a:solidFill>
                <a:srgbClr val="FF0000"/>
              </a:solidFill>
              <a:latin typeface="Bauhaus 93" panose="04030905020B02020C02" pitchFamily="8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D857C453-2161-4821-B5E2-CD16986EE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76200"/>
            <a:ext cx="1295400" cy="1600200"/>
          </a:xfrm>
          <a:prstGeom prst="rect">
            <a:avLst/>
          </a:prstGeom>
          <a:noFill/>
          <a:ln w="762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 pitchFamily="2" charset="2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2B63F07C-6139-4A34-9BB3-6C976916C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3804910"/>
            <a:ext cx="2840600" cy="386090"/>
          </a:xfrm>
          <a:prstGeom prst="rect">
            <a:avLst/>
          </a:prstGeom>
          <a:noFill/>
          <a:ln w="762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73A6"/>
              </a:buClr>
              <a:buSzPct val="65000"/>
              <a:buFont typeface="Monotype Sorts" pitchFamily="2" charset="2"/>
              <a:buChar char="l"/>
              <a:defRPr sz="28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l="24167" t="63846" r="50833" b="22308"/>
          <a:stretch/>
        </p:blipFill>
        <p:spPr>
          <a:xfrm>
            <a:off x="5562600" y="1828798"/>
            <a:ext cx="2514600" cy="9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8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/>
      <p:bldP spid="20" grpId="0" animBg="1"/>
      <p:bldP spid="21" grpId="0" animBg="1"/>
    </p:bldLst>
  </p:timing>
</p:sld>
</file>

<file path=ppt/theme/_rels/them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sms.display">
  <a:themeElements>
    <a:clrScheme name="">
      <a:dk1>
        <a:srgbClr val="C0C0C0"/>
      </a:dk1>
      <a:lt1>
        <a:srgbClr val="FFFFFF"/>
      </a:lt1>
      <a:dk2>
        <a:srgbClr val="000760"/>
      </a:dk2>
      <a:lt2>
        <a:srgbClr val="DC0081"/>
      </a:lt2>
      <a:accent1>
        <a:srgbClr val="0076A8"/>
      </a:accent1>
      <a:accent2>
        <a:srgbClr val="DC0081"/>
      </a:accent2>
      <a:accent3>
        <a:srgbClr val="AAAAB6"/>
      </a:accent3>
      <a:accent4>
        <a:srgbClr val="DADADA"/>
      </a:accent4>
      <a:accent5>
        <a:srgbClr val="AABDD1"/>
      </a:accent5>
      <a:accent6>
        <a:srgbClr val="C70074"/>
      </a:accent6>
      <a:hlink>
        <a:srgbClr val="DC0081"/>
      </a:hlink>
      <a:folHlink>
        <a:srgbClr val="800080"/>
      </a:folHlink>
    </a:clrScheme>
    <a:fontScheme name="sms.displa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ms.display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ms.display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ms.display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ms.display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ms.display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ms.display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ms.display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4_sms.display">
  <a:themeElements>
    <a:clrScheme name="">
      <a:dk1>
        <a:srgbClr val="C0C0C0"/>
      </a:dk1>
      <a:lt1>
        <a:srgbClr val="FFFFFF"/>
      </a:lt1>
      <a:dk2>
        <a:srgbClr val="000760"/>
      </a:dk2>
      <a:lt2>
        <a:srgbClr val="DC0081"/>
      </a:lt2>
      <a:accent1>
        <a:srgbClr val="0076A8"/>
      </a:accent1>
      <a:accent2>
        <a:srgbClr val="DC0081"/>
      </a:accent2>
      <a:accent3>
        <a:srgbClr val="AAAAB6"/>
      </a:accent3>
      <a:accent4>
        <a:srgbClr val="DADADA"/>
      </a:accent4>
      <a:accent5>
        <a:srgbClr val="AABDD1"/>
      </a:accent5>
      <a:accent6>
        <a:srgbClr val="C70074"/>
      </a:accent6>
      <a:hlink>
        <a:srgbClr val="DC0081"/>
      </a:hlink>
      <a:folHlink>
        <a:srgbClr val="800080"/>
      </a:folHlink>
    </a:clrScheme>
    <a:fontScheme name="sms.displa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sms.display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ms.display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ms.display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ms.display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ms.display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ms.display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ms.display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Zend_template">
  <a:themeElements>
    <a:clrScheme name="Zend_template 1">
      <a:dk1>
        <a:srgbClr val="333300"/>
      </a:dk1>
      <a:lt1>
        <a:srgbClr val="FFFFFF"/>
      </a:lt1>
      <a:dk2>
        <a:srgbClr val="000000"/>
      </a:dk2>
      <a:lt2>
        <a:srgbClr val="969696"/>
      </a:lt2>
      <a:accent1>
        <a:srgbClr val="E5D58A"/>
      </a:accent1>
      <a:accent2>
        <a:srgbClr val="CCCC00"/>
      </a:accent2>
      <a:accent3>
        <a:srgbClr val="FFFFFF"/>
      </a:accent3>
      <a:accent4>
        <a:srgbClr val="2A2A00"/>
      </a:accent4>
      <a:accent5>
        <a:srgbClr val="F0E7C4"/>
      </a:accent5>
      <a:accent6>
        <a:srgbClr val="B9B900"/>
      </a:accent6>
      <a:hlink>
        <a:srgbClr val="999933"/>
      </a:hlink>
      <a:folHlink>
        <a:srgbClr val="666633"/>
      </a:folHlink>
    </a:clrScheme>
    <a:fontScheme name="Zend_template">
      <a:majorFont>
        <a:latin typeface="Arial"/>
        <a:ea typeface="Arial Unicode MS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0171A0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107763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entury Gothic" pitchFamily="34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0171A0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107763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entury Gothic" pitchFamily="34" charset="0"/>
            <a:cs typeface="Arial" charset="0"/>
          </a:defRPr>
        </a:defPPr>
      </a:lstStyle>
    </a:lnDef>
  </a:objectDefaults>
  <a:extraClrSchemeLst>
    <a:extraClrScheme>
      <a:clrScheme name="Zend_template 1">
        <a:dk1>
          <a:srgbClr val="333300"/>
        </a:dk1>
        <a:lt1>
          <a:srgbClr val="FFFFFF"/>
        </a:lt1>
        <a:dk2>
          <a:srgbClr val="000000"/>
        </a:dk2>
        <a:lt2>
          <a:srgbClr val="969696"/>
        </a:lt2>
        <a:accent1>
          <a:srgbClr val="E5D58A"/>
        </a:accent1>
        <a:accent2>
          <a:srgbClr val="CCCC00"/>
        </a:accent2>
        <a:accent3>
          <a:srgbClr val="FFFFFF"/>
        </a:accent3>
        <a:accent4>
          <a:srgbClr val="2A2A00"/>
        </a:accent4>
        <a:accent5>
          <a:srgbClr val="F0E7C4"/>
        </a:accent5>
        <a:accent6>
          <a:srgbClr val="B9B900"/>
        </a:accent6>
        <a:hlink>
          <a:srgbClr val="999933"/>
        </a:hlink>
        <a:folHlink>
          <a:srgbClr val="66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_template 2">
        <a:dk1>
          <a:srgbClr val="000000"/>
        </a:dk1>
        <a:lt1>
          <a:srgbClr val="8EA1C0"/>
        </a:lt1>
        <a:dk2>
          <a:srgbClr val="FFFFFF"/>
        </a:dk2>
        <a:lt2>
          <a:srgbClr val="5F5F5F"/>
        </a:lt2>
        <a:accent1>
          <a:srgbClr val="B6CDDE"/>
        </a:accent1>
        <a:accent2>
          <a:srgbClr val="8A7CA2"/>
        </a:accent2>
        <a:accent3>
          <a:srgbClr val="C6CDDC"/>
        </a:accent3>
        <a:accent4>
          <a:srgbClr val="000000"/>
        </a:accent4>
        <a:accent5>
          <a:srgbClr val="D7E3EC"/>
        </a:accent5>
        <a:accent6>
          <a:srgbClr val="7D7092"/>
        </a:accent6>
        <a:hlink>
          <a:srgbClr val="336699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Zend_template 3">
        <a:dk1>
          <a:srgbClr val="333300"/>
        </a:dk1>
        <a:lt1>
          <a:srgbClr val="FFFFFF"/>
        </a:lt1>
        <a:dk2>
          <a:srgbClr val="000000"/>
        </a:dk2>
        <a:lt2>
          <a:srgbClr val="969696"/>
        </a:lt2>
        <a:accent1>
          <a:srgbClr val="EAEAEA"/>
        </a:accent1>
        <a:accent2>
          <a:srgbClr val="969696"/>
        </a:accent2>
        <a:accent3>
          <a:srgbClr val="FFFFFF"/>
        </a:accent3>
        <a:accent4>
          <a:srgbClr val="2A2A00"/>
        </a:accent4>
        <a:accent5>
          <a:srgbClr val="F3F3F3"/>
        </a:accent5>
        <a:accent6>
          <a:srgbClr val="878787"/>
        </a:accent6>
        <a:hlink>
          <a:srgbClr val="5F5F5F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l1">
  <a:themeElements>
    <a:clrScheme name="">
      <a:dk1>
        <a:srgbClr val="005400"/>
      </a:dk1>
      <a:lt1>
        <a:srgbClr val="FFF6E9"/>
      </a:lt1>
      <a:dk2>
        <a:srgbClr val="000000"/>
      </a:dk2>
      <a:lt2>
        <a:srgbClr val="C8FEC8"/>
      </a:lt2>
      <a:accent1>
        <a:srgbClr val="438E00"/>
      </a:accent1>
      <a:accent2>
        <a:srgbClr val="FC0128"/>
      </a:accent2>
      <a:accent3>
        <a:srgbClr val="FFFAF2"/>
      </a:accent3>
      <a:accent4>
        <a:srgbClr val="004600"/>
      </a:accent4>
      <a:accent5>
        <a:srgbClr val="B0C6AA"/>
      </a:accent5>
      <a:accent6>
        <a:srgbClr val="E40123"/>
      </a:accent6>
      <a:hlink>
        <a:srgbClr val="4C2E00"/>
      </a:hlink>
      <a:folHlink>
        <a:srgbClr val="BC3700"/>
      </a:folHlink>
    </a:clrScheme>
    <a:fontScheme name="l1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l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1_l1">
  <a:themeElements>
    <a:clrScheme name="">
      <a:dk1>
        <a:srgbClr val="005400"/>
      </a:dk1>
      <a:lt1>
        <a:srgbClr val="FFF6E9"/>
      </a:lt1>
      <a:dk2>
        <a:srgbClr val="000000"/>
      </a:dk2>
      <a:lt2>
        <a:srgbClr val="C8FEC8"/>
      </a:lt2>
      <a:accent1>
        <a:srgbClr val="438E00"/>
      </a:accent1>
      <a:accent2>
        <a:srgbClr val="FC0128"/>
      </a:accent2>
      <a:accent3>
        <a:srgbClr val="FFFAF2"/>
      </a:accent3>
      <a:accent4>
        <a:srgbClr val="004600"/>
      </a:accent4>
      <a:accent5>
        <a:srgbClr val="B0C6AA"/>
      </a:accent5>
      <a:accent6>
        <a:srgbClr val="E40123"/>
      </a:accent6>
      <a:hlink>
        <a:srgbClr val="4C2E00"/>
      </a:hlink>
      <a:folHlink>
        <a:srgbClr val="BC3700"/>
      </a:folHlink>
    </a:clrScheme>
    <a:fontScheme name="l1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l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2_l1">
  <a:themeElements>
    <a:clrScheme name="">
      <a:dk1>
        <a:srgbClr val="005400"/>
      </a:dk1>
      <a:lt1>
        <a:srgbClr val="FFF6E9"/>
      </a:lt1>
      <a:dk2>
        <a:srgbClr val="000000"/>
      </a:dk2>
      <a:lt2>
        <a:srgbClr val="C8FEC8"/>
      </a:lt2>
      <a:accent1>
        <a:srgbClr val="438E00"/>
      </a:accent1>
      <a:accent2>
        <a:srgbClr val="FC0128"/>
      </a:accent2>
      <a:accent3>
        <a:srgbClr val="FFFAF2"/>
      </a:accent3>
      <a:accent4>
        <a:srgbClr val="004600"/>
      </a:accent4>
      <a:accent5>
        <a:srgbClr val="B0C6AA"/>
      </a:accent5>
      <a:accent6>
        <a:srgbClr val="E40123"/>
      </a:accent6>
      <a:hlink>
        <a:srgbClr val="4C2E00"/>
      </a:hlink>
      <a:folHlink>
        <a:srgbClr val="BC3700"/>
      </a:folHlink>
    </a:clrScheme>
    <a:fontScheme name="l1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l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3_l1">
  <a:themeElements>
    <a:clrScheme name="">
      <a:dk1>
        <a:srgbClr val="005400"/>
      </a:dk1>
      <a:lt1>
        <a:srgbClr val="FFF6E9"/>
      </a:lt1>
      <a:dk2>
        <a:srgbClr val="000000"/>
      </a:dk2>
      <a:lt2>
        <a:srgbClr val="C8FEC8"/>
      </a:lt2>
      <a:accent1>
        <a:srgbClr val="438E00"/>
      </a:accent1>
      <a:accent2>
        <a:srgbClr val="FC0128"/>
      </a:accent2>
      <a:accent3>
        <a:srgbClr val="FFFAF2"/>
      </a:accent3>
      <a:accent4>
        <a:srgbClr val="004600"/>
      </a:accent4>
      <a:accent5>
        <a:srgbClr val="B0C6AA"/>
      </a:accent5>
      <a:accent6>
        <a:srgbClr val="E40123"/>
      </a:accent6>
      <a:hlink>
        <a:srgbClr val="4C2E00"/>
      </a:hlink>
      <a:folHlink>
        <a:srgbClr val="BC3700"/>
      </a:folHlink>
    </a:clrScheme>
    <a:fontScheme name="l1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l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4_l1">
  <a:themeElements>
    <a:clrScheme name="">
      <a:dk1>
        <a:srgbClr val="005400"/>
      </a:dk1>
      <a:lt1>
        <a:srgbClr val="FFF6E9"/>
      </a:lt1>
      <a:dk2>
        <a:srgbClr val="000000"/>
      </a:dk2>
      <a:lt2>
        <a:srgbClr val="C8FEC8"/>
      </a:lt2>
      <a:accent1>
        <a:srgbClr val="438E00"/>
      </a:accent1>
      <a:accent2>
        <a:srgbClr val="FC0128"/>
      </a:accent2>
      <a:accent3>
        <a:srgbClr val="FFFAF2"/>
      </a:accent3>
      <a:accent4>
        <a:srgbClr val="004600"/>
      </a:accent4>
      <a:accent5>
        <a:srgbClr val="B0C6AA"/>
      </a:accent5>
      <a:accent6>
        <a:srgbClr val="E40123"/>
      </a:accent6>
      <a:hlink>
        <a:srgbClr val="4C2E00"/>
      </a:hlink>
      <a:folHlink>
        <a:srgbClr val="BC3700"/>
      </a:folHlink>
    </a:clrScheme>
    <a:fontScheme name="l1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l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5_l1">
  <a:themeElements>
    <a:clrScheme name="">
      <a:dk1>
        <a:srgbClr val="005400"/>
      </a:dk1>
      <a:lt1>
        <a:srgbClr val="FFF6E9"/>
      </a:lt1>
      <a:dk2>
        <a:srgbClr val="000000"/>
      </a:dk2>
      <a:lt2>
        <a:srgbClr val="C8FEC8"/>
      </a:lt2>
      <a:accent1>
        <a:srgbClr val="438E00"/>
      </a:accent1>
      <a:accent2>
        <a:srgbClr val="FC0128"/>
      </a:accent2>
      <a:accent3>
        <a:srgbClr val="FFFAF2"/>
      </a:accent3>
      <a:accent4>
        <a:srgbClr val="004600"/>
      </a:accent4>
      <a:accent5>
        <a:srgbClr val="B0C6AA"/>
      </a:accent5>
      <a:accent6>
        <a:srgbClr val="E40123"/>
      </a:accent6>
      <a:hlink>
        <a:srgbClr val="4C2E00"/>
      </a:hlink>
      <a:folHlink>
        <a:srgbClr val="BC3700"/>
      </a:folHlink>
    </a:clrScheme>
    <a:fontScheme name="l1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l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6_l1">
  <a:themeElements>
    <a:clrScheme name="">
      <a:dk1>
        <a:srgbClr val="005400"/>
      </a:dk1>
      <a:lt1>
        <a:srgbClr val="FFF6E9"/>
      </a:lt1>
      <a:dk2>
        <a:srgbClr val="000000"/>
      </a:dk2>
      <a:lt2>
        <a:srgbClr val="C8FEC8"/>
      </a:lt2>
      <a:accent1>
        <a:srgbClr val="438E00"/>
      </a:accent1>
      <a:accent2>
        <a:srgbClr val="FC0128"/>
      </a:accent2>
      <a:accent3>
        <a:srgbClr val="FFFAF2"/>
      </a:accent3>
      <a:accent4>
        <a:srgbClr val="004600"/>
      </a:accent4>
      <a:accent5>
        <a:srgbClr val="B0C6AA"/>
      </a:accent5>
      <a:accent6>
        <a:srgbClr val="E40123"/>
      </a:accent6>
      <a:hlink>
        <a:srgbClr val="4C2E00"/>
      </a:hlink>
      <a:folHlink>
        <a:srgbClr val="BC3700"/>
      </a:folHlink>
    </a:clrScheme>
    <a:fontScheme name="l1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l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sms.display">
  <a:themeElements>
    <a:clrScheme name="">
      <a:dk1>
        <a:srgbClr val="C0C0C0"/>
      </a:dk1>
      <a:lt1>
        <a:srgbClr val="FFFFFF"/>
      </a:lt1>
      <a:dk2>
        <a:srgbClr val="000760"/>
      </a:dk2>
      <a:lt2>
        <a:srgbClr val="DC0081"/>
      </a:lt2>
      <a:accent1>
        <a:srgbClr val="0076A8"/>
      </a:accent1>
      <a:accent2>
        <a:srgbClr val="DC0081"/>
      </a:accent2>
      <a:accent3>
        <a:srgbClr val="AAAAB6"/>
      </a:accent3>
      <a:accent4>
        <a:srgbClr val="DADADA"/>
      </a:accent4>
      <a:accent5>
        <a:srgbClr val="AABDD1"/>
      </a:accent5>
      <a:accent6>
        <a:srgbClr val="C70074"/>
      </a:accent6>
      <a:hlink>
        <a:srgbClr val="DC0081"/>
      </a:hlink>
      <a:folHlink>
        <a:srgbClr val="800080"/>
      </a:folHlink>
    </a:clrScheme>
    <a:fontScheme name="sms.displa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sms.display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ms.display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ms.display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ms.display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ms.display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ms.display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ms.display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5_sms.display">
  <a:themeElements>
    <a:clrScheme name="">
      <a:dk1>
        <a:srgbClr val="C0C0C0"/>
      </a:dk1>
      <a:lt1>
        <a:srgbClr val="FFFFFF"/>
      </a:lt1>
      <a:dk2>
        <a:srgbClr val="000760"/>
      </a:dk2>
      <a:lt2>
        <a:srgbClr val="DC0081"/>
      </a:lt2>
      <a:accent1>
        <a:srgbClr val="0076A8"/>
      </a:accent1>
      <a:accent2>
        <a:srgbClr val="DC0081"/>
      </a:accent2>
      <a:accent3>
        <a:srgbClr val="AAAAB6"/>
      </a:accent3>
      <a:accent4>
        <a:srgbClr val="DADADA"/>
      </a:accent4>
      <a:accent5>
        <a:srgbClr val="AABDD1"/>
      </a:accent5>
      <a:accent6>
        <a:srgbClr val="C70074"/>
      </a:accent6>
      <a:hlink>
        <a:srgbClr val="DC0081"/>
      </a:hlink>
      <a:folHlink>
        <a:srgbClr val="800080"/>
      </a:folHlink>
    </a:clrScheme>
    <a:fontScheme name="sms.displa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ms.display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ms.display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ms.display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ms.display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ms.display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ms.display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ms.display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sms.display">
  <a:themeElements>
    <a:clrScheme name="">
      <a:dk1>
        <a:srgbClr val="C0C0C0"/>
      </a:dk1>
      <a:lt1>
        <a:srgbClr val="FFFFFF"/>
      </a:lt1>
      <a:dk2>
        <a:srgbClr val="000760"/>
      </a:dk2>
      <a:lt2>
        <a:srgbClr val="DC0081"/>
      </a:lt2>
      <a:accent1>
        <a:srgbClr val="0076A8"/>
      </a:accent1>
      <a:accent2>
        <a:srgbClr val="DC0081"/>
      </a:accent2>
      <a:accent3>
        <a:srgbClr val="AAAAB6"/>
      </a:accent3>
      <a:accent4>
        <a:srgbClr val="DADADA"/>
      </a:accent4>
      <a:accent5>
        <a:srgbClr val="AABDD1"/>
      </a:accent5>
      <a:accent6>
        <a:srgbClr val="C70074"/>
      </a:accent6>
      <a:hlink>
        <a:srgbClr val="DC0081"/>
      </a:hlink>
      <a:folHlink>
        <a:srgbClr val="800080"/>
      </a:folHlink>
    </a:clrScheme>
    <a:fontScheme name="sms.displa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ms.display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ms.display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ms.display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ms.display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ms.display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ms.display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ms.display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sms.display">
  <a:themeElements>
    <a:clrScheme name="">
      <a:dk1>
        <a:srgbClr val="C0C0C0"/>
      </a:dk1>
      <a:lt1>
        <a:srgbClr val="FFFFFF"/>
      </a:lt1>
      <a:dk2>
        <a:srgbClr val="000760"/>
      </a:dk2>
      <a:lt2>
        <a:srgbClr val="DC0081"/>
      </a:lt2>
      <a:accent1>
        <a:srgbClr val="0076A8"/>
      </a:accent1>
      <a:accent2>
        <a:srgbClr val="DC0081"/>
      </a:accent2>
      <a:accent3>
        <a:srgbClr val="AAAAB6"/>
      </a:accent3>
      <a:accent4>
        <a:srgbClr val="DADADA"/>
      </a:accent4>
      <a:accent5>
        <a:srgbClr val="AABDD1"/>
      </a:accent5>
      <a:accent6>
        <a:srgbClr val="C70074"/>
      </a:accent6>
      <a:hlink>
        <a:srgbClr val="DC0081"/>
      </a:hlink>
      <a:folHlink>
        <a:srgbClr val="800080"/>
      </a:folHlink>
    </a:clrScheme>
    <a:fontScheme name="sms.displa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sms.display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ms.display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ms.display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ms.display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ms.display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ms.display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ms.display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5.xml><?xml version="1.0" encoding="utf-8"?>
<a:themeOverride xmlns:a="http://schemas.openxmlformats.org/drawingml/2006/main">
  <a:clrScheme name="Oriel">
    <a:dk1>
      <a:sysClr val="windowText" lastClr="000000"/>
    </a:dk1>
    <a:lt1>
      <a:sysClr val="window" lastClr="FFFFFF"/>
    </a:lt1>
    <a:dk2>
      <a:srgbClr val="575F6D"/>
    </a:dk2>
    <a:lt2>
      <a:srgbClr val="FFF39D"/>
    </a:lt2>
    <a:accent1>
      <a:srgbClr val="FE8637"/>
    </a:accent1>
    <a:accent2>
      <a:srgbClr val="7598D9"/>
    </a:accent2>
    <a:accent3>
      <a:srgbClr val="B32C16"/>
    </a:accent3>
    <a:accent4>
      <a:srgbClr val="F5CD2D"/>
    </a:accent4>
    <a:accent5>
      <a:srgbClr val="AEBAD5"/>
    </a:accent5>
    <a:accent6>
      <a:srgbClr val="777C84"/>
    </a:accent6>
    <a:hlink>
      <a:srgbClr val="D2611C"/>
    </a:hlink>
    <a:folHlink>
      <a:srgbClr val="3B435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C:\WINDOWS\DESKTOP\-SRS-\SMSDIS~1.POT</Template>
  <TotalTime>32041</TotalTime>
  <Words>2427</Words>
  <Application>Microsoft Office PowerPoint</Application>
  <PresentationFormat>On-screen Show (4:3)</PresentationFormat>
  <Paragraphs>678</Paragraphs>
  <Slides>103</Slides>
  <Notes>46</Notes>
  <HiddenSlides>9</HiddenSlides>
  <MMClips>0</MMClips>
  <ScaleCrop>false</ScaleCrop>
  <HeadingPairs>
    <vt:vector size="8" baseType="variant">
      <vt:variant>
        <vt:lpstr>Fonts Used</vt:lpstr>
      </vt:variant>
      <vt:variant>
        <vt:i4>21</vt:i4>
      </vt:variant>
      <vt:variant>
        <vt:lpstr>Theme</vt:lpstr>
      </vt:variant>
      <vt:variant>
        <vt:i4>21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46" baseType="lpstr">
      <vt:lpstr>Arial Unicode MS</vt:lpstr>
      <vt:lpstr>Algerian</vt:lpstr>
      <vt:lpstr>Angsana New</vt:lpstr>
      <vt:lpstr>Arial</vt:lpstr>
      <vt:lpstr>Arial Narrow</vt:lpstr>
      <vt:lpstr>Bauhaus 93</vt:lpstr>
      <vt:lpstr>Book Antiqua</vt:lpstr>
      <vt:lpstr>Calibri</vt:lpstr>
      <vt:lpstr>Calibri Light</vt:lpstr>
      <vt:lpstr>Century Gothic</vt:lpstr>
      <vt:lpstr>Corbel</vt:lpstr>
      <vt:lpstr>Cordia New</vt:lpstr>
      <vt:lpstr>Lucida Sans</vt:lpstr>
      <vt:lpstr>Lucida Sans Unicode</vt:lpstr>
      <vt:lpstr>Monotype Sorts</vt:lpstr>
      <vt:lpstr>Times New Roman</vt:lpstr>
      <vt:lpstr>Trebuchet MS</vt:lpstr>
      <vt:lpstr>Verdana</vt:lpstr>
      <vt:lpstr>Wingdings</vt:lpstr>
      <vt:lpstr>Wingdings 2</vt:lpstr>
      <vt:lpstr>Wingdings 3</vt:lpstr>
      <vt:lpstr>sms.display</vt:lpstr>
      <vt:lpstr>1_sms.display</vt:lpstr>
      <vt:lpstr>3_sms.display</vt:lpstr>
      <vt:lpstr>Concourse</vt:lpstr>
      <vt:lpstr>2_sms.display</vt:lpstr>
      <vt:lpstr>Apex</vt:lpstr>
      <vt:lpstr>Default Design</vt:lpstr>
      <vt:lpstr>1_Office Theme</vt:lpstr>
      <vt:lpstr>2_Office Theme</vt:lpstr>
      <vt:lpstr>4_sms.display</vt:lpstr>
      <vt:lpstr>Zend_template</vt:lpstr>
      <vt:lpstr>Oriel</vt:lpstr>
      <vt:lpstr>l1</vt:lpstr>
      <vt:lpstr>1_l1</vt:lpstr>
      <vt:lpstr>2_l1</vt:lpstr>
      <vt:lpstr>3_l1</vt:lpstr>
      <vt:lpstr>4_l1</vt:lpstr>
      <vt:lpstr>5_l1</vt:lpstr>
      <vt:lpstr>6_l1</vt:lpstr>
      <vt:lpstr>Tema de Office</vt:lpstr>
      <vt:lpstr>5_sms.display</vt:lpstr>
      <vt:lpstr>Clip</vt:lpstr>
      <vt:lpstr>COSC 4351 Spring 2022  Software Engineering    M &amp; W 1 to 2:30    </vt:lpstr>
      <vt:lpstr>PowerPoint Presentation</vt:lpstr>
      <vt:lpstr>PowerPoint Presentation</vt:lpstr>
      <vt:lpstr>PowerPoint Presentation</vt:lpstr>
      <vt:lpstr>PowerPoint Presentation</vt:lpstr>
      <vt:lpstr>Internet/Web Applications  with a database back-end </vt:lpstr>
      <vt:lpstr>Database Application Development</vt:lpstr>
      <vt:lpstr>3-tier Architecture  (MVC)</vt:lpstr>
      <vt:lpstr>The Three-Tier Architecture (MVC)</vt:lpstr>
      <vt:lpstr>The Three Layers (MVC)</vt:lpstr>
      <vt:lpstr>Example 1: Airline Reservations</vt:lpstr>
      <vt:lpstr>Example 2: Course Enrollment</vt:lpstr>
      <vt:lpstr>3-tier Technologies (MVC)</vt:lpstr>
      <vt:lpstr>Advantages of the Three-Tier Architecture (MVC)</vt:lpstr>
      <vt:lpstr>Web Database Application Development</vt:lpstr>
      <vt:lpstr>Functionality of the Middle Tier</vt:lpstr>
      <vt:lpstr>CGI: Common Gateway Interface</vt:lpstr>
      <vt:lpstr>CGI: Example</vt:lpstr>
      <vt:lpstr>Application Server: Process Structure</vt:lpstr>
      <vt:lpstr>Servlets</vt:lpstr>
      <vt:lpstr>Servlets  </vt:lpstr>
      <vt:lpstr>Servlets: A Complete Example</vt:lpstr>
      <vt:lpstr>Servlets vs. Java Server Pages (JSP)</vt:lpstr>
      <vt:lpstr>Java Server Pages (JSP)</vt:lpstr>
      <vt:lpstr>Java Server Pages: Example</vt:lpstr>
      <vt:lpstr>JSP to oracle 12c DBMS: A Complete Example</vt:lpstr>
      <vt:lpstr>JSP to oracle 12c DBMS: A Complete Example</vt:lpstr>
      <vt:lpstr>PowerPoint Presentation</vt:lpstr>
      <vt:lpstr>Active Server Pages (ASP)</vt:lpstr>
      <vt:lpstr>ASP Page Execution</vt:lpstr>
      <vt:lpstr>ASP Compared to Other Languages</vt:lpstr>
      <vt:lpstr>ASP to MS SQL DBMS Server : A Complete Example</vt:lpstr>
      <vt:lpstr>ASP to MS SQL DBMS Server : A Complete Example</vt:lpstr>
      <vt:lpstr>ASP to MS SQL DBMS Server : A Complete Example</vt:lpstr>
      <vt:lpstr>ASP to MS SQL DBMS Server : A Complete Example</vt:lpstr>
      <vt:lpstr>PowerPoint Presentation</vt:lpstr>
      <vt:lpstr>PHP to mySQL Server DBMS : A Complete Example</vt:lpstr>
      <vt:lpstr>PHP to mySQL DBMS Server : A Complete Example</vt:lpstr>
      <vt:lpstr>PowerPoint Presentation</vt:lpstr>
      <vt:lpstr>PowerPoint Presentation</vt:lpstr>
      <vt:lpstr>PowerPoint Presentation</vt:lpstr>
      <vt:lpstr>   AJAX  Asynchronous JAvaScript &amp; XML</vt:lpstr>
      <vt:lpstr>Web Database Application Development</vt:lpstr>
      <vt:lpstr>Web Database Application Development</vt:lpstr>
      <vt:lpstr>PowerPoint Presentation</vt:lpstr>
      <vt:lpstr>AJAX Overview</vt:lpstr>
      <vt:lpstr>PowerPoint Presentation</vt:lpstr>
      <vt:lpstr>AJAX IDE’s</vt:lpstr>
      <vt:lpstr>PowerPoint Presentation</vt:lpstr>
      <vt:lpstr>PowerPoint Presentation</vt:lpstr>
      <vt:lpstr>PowerPoint Presentation</vt:lpstr>
      <vt:lpstr>PowerPoint Presentation</vt:lpstr>
      <vt:lpstr>What's ASP.NET MVC</vt:lpstr>
      <vt:lpstr>Goals of ASP.NET MVC</vt:lpstr>
      <vt:lpstr>How does it work?</vt:lpstr>
      <vt:lpstr>Routing</vt:lpstr>
      <vt:lpstr>PowerPoint Presentation</vt:lpstr>
      <vt:lpstr>Request Flow</vt:lpstr>
      <vt:lpstr>Summary</vt:lpstr>
      <vt:lpstr>PowerPoint Presentation</vt:lpstr>
      <vt:lpstr>PowerPoint Presentation</vt:lpstr>
      <vt:lpstr>Download the Python Interpreter</vt:lpstr>
      <vt:lpstr>Install Python Interpreter</vt:lpstr>
      <vt:lpstr>Download PyCharm IDE Community Edition</vt:lpstr>
      <vt:lpstr>Install PyCharm IDE Community Edition</vt:lpstr>
      <vt:lpstr>Install PyCharm IDE Community Edition</vt:lpstr>
      <vt:lpstr>Install PyCharm IDE Community Edition</vt:lpstr>
      <vt:lpstr>Create a new Project</vt:lpstr>
      <vt:lpstr>Create a new Project</vt:lpstr>
      <vt:lpstr>PyCharm IDE with Django MVC Framework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ZF Zend Framework</vt:lpstr>
      <vt:lpstr>What is ZF?</vt:lpstr>
      <vt:lpstr>Birth and early years</vt:lpstr>
      <vt:lpstr>Model – View – Controller Design Pattern</vt:lpstr>
      <vt:lpstr>Front Controller Design Pattern</vt:lpstr>
      <vt:lpstr>Front Controller to action Controller</vt:lpstr>
      <vt:lpstr>Routes URL request</vt:lpstr>
      <vt:lpstr>Controller example</vt:lpstr>
      <vt:lpstr>View</vt:lpstr>
      <vt:lpstr>Controller (again)…leads to View</vt:lpstr>
      <vt:lpstr>View script automatically rendered</vt:lpstr>
      <vt:lpstr>Zend_Layout</vt:lpstr>
      <vt:lpstr>Tools can help get you started</vt:lpstr>
      <vt:lpstr>Tools can help get you started</vt:lpstr>
      <vt:lpstr>PowerPoint Presentation</vt:lpstr>
      <vt:lpstr>PowerPoint Presentation</vt:lpstr>
      <vt:lpstr>Rails</vt:lpstr>
      <vt:lpstr>Who uses Ruby on Rails?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 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  COSC 4351 Fundamentals of Software Engineering</dc:title>
  <dc:creator>vhilford</dc:creator>
  <cp:lastModifiedBy>Microsoft account</cp:lastModifiedBy>
  <cp:revision>427</cp:revision>
  <dcterms:created xsi:type="dcterms:W3CDTF">2001-04-27T00:37:09Z</dcterms:created>
  <dcterms:modified xsi:type="dcterms:W3CDTF">2022-02-22T07:30:20Z</dcterms:modified>
</cp:coreProperties>
</file>